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FEBA2F-4721-4E72-A2B3-74BE3A2E50CA}" v="14" dt="2025-06-27T13:59:09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4694"/>
  </p:normalViewPr>
  <p:slideViewPr>
    <p:cSldViewPr snapToGrid="0">
      <p:cViewPr varScale="1">
        <p:scale>
          <a:sx n="79" d="100"/>
          <a:sy n="79" d="100"/>
        </p:scale>
        <p:origin x="7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ustomXml" Target="../customXml/item4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va Eskinazi" userId="b725fca7-bb41-48fb-bf94-7fcb3c5a4ccd" providerId="ADAL" clId="{37FEBA2F-4721-4E72-A2B3-74BE3A2E50CA}"/>
    <pc:docChg chg="delSld modSld">
      <pc:chgData name="Riva Eskinazi" userId="b725fca7-bb41-48fb-bf94-7fcb3c5a4ccd" providerId="ADAL" clId="{37FEBA2F-4721-4E72-A2B3-74BE3A2E50CA}" dt="2025-06-27T13:59:09.249" v="57" actId="20577"/>
      <pc:docMkLst>
        <pc:docMk/>
      </pc:docMkLst>
      <pc:sldChg chg="modSp mod">
        <pc:chgData name="Riva Eskinazi" userId="b725fca7-bb41-48fb-bf94-7fcb3c5a4ccd" providerId="ADAL" clId="{37FEBA2F-4721-4E72-A2B3-74BE3A2E50CA}" dt="2025-06-27T13:57:39.789" v="45" actId="255"/>
        <pc:sldMkLst>
          <pc:docMk/>
          <pc:sldMk cId="0" sldId="257"/>
        </pc:sldMkLst>
        <pc:spChg chg="mod">
          <ac:chgData name="Riva Eskinazi" userId="b725fca7-bb41-48fb-bf94-7fcb3c5a4ccd" providerId="ADAL" clId="{37FEBA2F-4721-4E72-A2B3-74BE3A2E50CA}" dt="2025-06-27T13:57:39.789" v="45" actId="255"/>
          <ac:spMkLst>
            <pc:docMk/>
            <pc:sldMk cId="0" sldId="257"/>
            <ac:spMk id="13314" creationId="{B8A66567-DCBB-F56B-D663-240FA1460421}"/>
          </ac:spMkLst>
        </pc:spChg>
      </pc:sldChg>
      <pc:sldChg chg="modSp del">
        <pc:chgData name="Riva Eskinazi" userId="b725fca7-bb41-48fb-bf94-7fcb3c5a4ccd" providerId="ADAL" clId="{37FEBA2F-4721-4E72-A2B3-74BE3A2E50CA}" dt="2025-06-27T13:58:41.786" v="47" actId="47"/>
        <pc:sldMkLst>
          <pc:docMk/>
          <pc:sldMk cId="0" sldId="264"/>
        </pc:sldMkLst>
        <pc:graphicFrameChg chg="mod">
          <ac:chgData name="Riva Eskinazi" userId="b725fca7-bb41-48fb-bf94-7fcb3c5a4ccd" providerId="ADAL" clId="{37FEBA2F-4721-4E72-A2B3-74BE3A2E50CA}" dt="2025-06-27T13:58:16.529" v="46" actId="20577"/>
          <ac:graphicFrameMkLst>
            <pc:docMk/>
            <pc:sldMk cId="0" sldId="264"/>
            <ac:graphicFrameMk id="19" creationId="{F2868F25-99BC-465F-67EB-BAFC255A551E}"/>
          </ac:graphicFrameMkLst>
        </pc:graphicFrameChg>
      </pc:sldChg>
      <pc:sldChg chg="modSp">
        <pc:chgData name="Riva Eskinazi" userId="b725fca7-bb41-48fb-bf94-7fcb3c5a4ccd" providerId="ADAL" clId="{37FEBA2F-4721-4E72-A2B3-74BE3A2E50CA}" dt="2025-06-27T13:59:09.249" v="57" actId="20577"/>
        <pc:sldMkLst>
          <pc:docMk/>
          <pc:sldMk cId="0" sldId="267"/>
        </pc:sldMkLst>
        <pc:graphicFrameChg chg="mod">
          <ac:chgData name="Riva Eskinazi" userId="b725fca7-bb41-48fb-bf94-7fcb3c5a4ccd" providerId="ADAL" clId="{37FEBA2F-4721-4E72-A2B3-74BE3A2E50CA}" dt="2025-06-27T13:59:09.249" v="57" actId="20577"/>
          <ac:graphicFrameMkLst>
            <pc:docMk/>
            <pc:sldMk cId="0" sldId="267"/>
            <ac:graphicFrameMk id="5" creationId="{8F1D2914-4656-FCCC-DF49-42FEE741BB35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D63BC4-78D7-45A1-A501-2AF685DBC227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A773C59B-467A-4943-A383-BD7098154A1E}">
      <dgm:prSet/>
      <dgm:spPr/>
      <dgm:t>
        <a:bodyPr/>
        <a:lstStyle/>
        <a:p>
          <a:pPr>
            <a:defRPr cap="all"/>
          </a:pPr>
          <a:r>
            <a:rPr lang="en-GB"/>
            <a:t>Faster in responding to the MAs for STREAM 3 funding</a:t>
          </a:r>
          <a:endParaRPr lang="en-US"/>
        </a:p>
      </dgm:t>
    </dgm:pt>
    <dgm:pt modelId="{96D6BD42-1228-4AEC-BD1E-6B9C1A11DE27}" type="parTrans" cxnId="{231F8C09-E307-44B2-9E88-CB8070E405FB}">
      <dgm:prSet/>
      <dgm:spPr/>
      <dgm:t>
        <a:bodyPr/>
        <a:lstStyle/>
        <a:p>
          <a:endParaRPr lang="en-US"/>
        </a:p>
      </dgm:t>
    </dgm:pt>
    <dgm:pt modelId="{1B736F58-26F7-44D8-8CA8-7B48B0C7BABF}" type="sibTrans" cxnId="{231F8C09-E307-44B2-9E88-CB8070E405FB}">
      <dgm:prSet/>
      <dgm:spPr/>
      <dgm:t>
        <a:bodyPr/>
        <a:lstStyle/>
        <a:p>
          <a:endParaRPr lang="en-US"/>
        </a:p>
      </dgm:t>
    </dgm:pt>
    <dgm:pt modelId="{5EC2C2BB-6BAC-4260-9CF8-48AA1C05C002}">
      <dgm:prSet/>
      <dgm:spPr/>
      <dgm:t>
        <a:bodyPr/>
        <a:lstStyle/>
        <a:p>
          <a:pPr>
            <a:defRPr cap="all"/>
          </a:pPr>
          <a:r>
            <a:rPr lang="en-GB"/>
            <a:t>Coordinated work between RO, MAs and GHT</a:t>
          </a:r>
          <a:endParaRPr lang="en-US"/>
        </a:p>
      </dgm:t>
    </dgm:pt>
    <dgm:pt modelId="{D077684E-8D20-42EA-B9A1-4BEAE063A012}" type="parTrans" cxnId="{868D3012-EFBA-4C41-9DB2-D988C05DAEE5}">
      <dgm:prSet/>
      <dgm:spPr/>
      <dgm:t>
        <a:bodyPr/>
        <a:lstStyle/>
        <a:p>
          <a:endParaRPr lang="en-US"/>
        </a:p>
      </dgm:t>
    </dgm:pt>
    <dgm:pt modelId="{A19C7D4F-D4A3-4036-B0A0-76D9B6E0D004}" type="sibTrans" cxnId="{868D3012-EFBA-4C41-9DB2-D988C05DAEE5}">
      <dgm:prSet/>
      <dgm:spPr/>
      <dgm:t>
        <a:bodyPr/>
        <a:lstStyle/>
        <a:p>
          <a:endParaRPr lang="en-US"/>
        </a:p>
      </dgm:t>
    </dgm:pt>
    <dgm:pt modelId="{9954A828-525C-4325-AB7B-4B22A5B78549}">
      <dgm:prSet/>
      <dgm:spPr/>
      <dgm:t>
        <a:bodyPr/>
        <a:lstStyle/>
        <a:p>
          <a:pPr>
            <a:defRPr cap="all"/>
          </a:pPr>
          <a:r>
            <a:rPr lang="en-GB"/>
            <a:t>MAs understanding of the finding mechanism so more applications to it</a:t>
          </a:r>
          <a:endParaRPr lang="en-US"/>
        </a:p>
      </dgm:t>
    </dgm:pt>
    <dgm:pt modelId="{92037340-6178-4F11-B97F-847B6C0D223D}" type="parTrans" cxnId="{D071EE0B-937F-4E35-804A-85443C1F4D73}">
      <dgm:prSet/>
      <dgm:spPr/>
      <dgm:t>
        <a:bodyPr/>
        <a:lstStyle/>
        <a:p>
          <a:endParaRPr lang="en-US"/>
        </a:p>
      </dgm:t>
    </dgm:pt>
    <dgm:pt modelId="{AD95DE73-6F9A-465D-ACDC-5C80EA1659D3}" type="sibTrans" cxnId="{D071EE0B-937F-4E35-804A-85443C1F4D73}">
      <dgm:prSet/>
      <dgm:spPr/>
      <dgm:t>
        <a:bodyPr/>
        <a:lstStyle/>
        <a:p>
          <a:endParaRPr lang="en-US"/>
        </a:p>
      </dgm:t>
    </dgm:pt>
    <dgm:pt modelId="{5D45F836-CFA8-46BE-AB76-41299E3BD2A3}">
      <dgm:prSet/>
      <dgm:spPr/>
      <dgm:t>
        <a:bodyPr/>
        <a:lstStyle/>
        <a:p>
          <a:pPr>
            <a:defRPr cap="all"/>
          </a:pPr>
          <a:r>
            <a:rPr lang="en-GB"/>
            <a:t>Funding was increased by 400K due to the number of responses</a:t>
          </a:r>
          <a:endParaRPr lang="en-US"/>
        </a:p>
      </dgm:t>
    </dgm:pt>
    <dgm:pt modelId="{EE964FD6-7D16-4424-8847-9E2830C9686A}" type="parTrans" cxnId="{29509341-D8E9-4F65-A7FF-DEE61D74FD56}">
      <dgm:prSet/>
      <dgm:spPr/>
      <dgm:t>
        <a:bodyPr/>
        <a:lstStyle/>
        <a:p>
          <a:endParaRPr lang="en-US"/>
        </a:p>
      </dgm:t>
    </dgm:pt>
    <dgm:pt modelId="{0B6C8410-78A3-4D3A-974B-529E59228CA1}" type="sibTrans" cxnId="{29509341-D8E9-4F65-A7FF-DEE61D74FD56}">
      <dgm:prSet/>
      <dgm:spPr/>
      <dgm:t>
        <a:bodyPr/>
        <a:lstStyle/>
        <a:p>
          <a:endParaRPr lang="en-US"/>
        </a:p>
      </dgm:t>
    </dgm:pt>
    <dgm:pt modelId="{34599C02-BB98-4DB6-9DEA-29C0894B1EA4}" type="pres">
      <dgm:prSet presAssocID="{8FD63BC4-78D7-45A1-A501-2AF685DBC227}" presName="root" presStyleCnt="0">
        <dgm:presLayoutVars>
          <dgm:dir/>
          <dgm:resizeHandles val="exact"/>
        </dgm:presLayoutVars>
      </dgm:prSet>
      <dgm:spPr/>
    </dgm:pt>
    <dgm:pt modelId="{49115B0C-58F1-4623-AFC5-5A62AC75E269}" type="pres">
      <dgm:prSet presAssocID="{A773C59B-467A-4943-A383-BD7098154A1E}" presName="compNode" presStyleCnt="0"/>
      <dgm:spPr/>
    </dgm:pt>
    <dgm:pt modelId="{28C4C1FF-B3C1-4357-8BC2-B19CC28AB020}" type="pres">
      <dgm:prSet presAssocID="{A773C59B-467A-4943-A383-BD7098154A1E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C6967EF-548F-4684-8903-DEC2DFF0141C}" type="pres">
      <dgm:prSet presAssocID="{A773C59B-467A-4943-A383-BD7098154A1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9EAB4C8-E88A-449B-99A9-3D94DD8F642E}" type="pres">
      <dgm:prSet presAssocID="{A773C59B-467A-4943-A383-BD7098154A1E}" presName="spaceRect" presStyleCnt="0"/>
      <dgm:spPr/>
    </dgm:pt>
    <dgm:pt modelId="{48EBEBE5-4F92-4764-8BCA-ECA5BB605CF1}" type="pres">
      <dgm:prSet presAssocID="{A773C59B-467A-4943-A383-BD7098154A1E}" presName="textRect" presStyleLbl="revTx" presStyleIdx="0" presStyleCnt="4">
        <dgm:presLayoutVars>
          <dgm:chMax val="1"/>
          <dgm:chPref val="1"/>
        </dgm:presLayoutVars>
      </dgm:prSet>
      <dgm:spPr/>
    </dgm:pt>
    <dgm:pt modelId="{A21A2B25-6A52-4CDC-A660-38D0DBF9ABE3}" type="pres">
      <dgm:prSet presAssocID="{1B736F58-26F7-44D8-8CA8-7B48B0C7BABF}" presName="sibTrans" presStyleCnt="0"/>
      <dgm:spPr/>
    </dgm:pt>
    <dgm:pt modelId="{491D02B9-34D6-40D9-9166-7309068A62FC}" type="pres">
      <dgm:prSet presAssocID="{5EC2C2BB-6BAC-4260-9CF8-48AA1C05C002}" presName="compNode" presStyleCnt="0"/>
      <dgm:spPr/>
    </dgm:pt>
    <dgm:pt modelId="{119D6DA9-A188-4B91-AC0D-0422F2E575C2}" type="pres">
      <dgm:prSet presAssocID="{5EC2C2BB-6BAC-4260-9CF8-48AA1C05C002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5C8ED535-A007-406B-A8E9-92F4F36A7FDA}" type="pres">
      <dgm:prSet presAssocID="{5EC2C2BB-6BAC-4260-9CF8-48AA1C05C002}" presName="icon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325C32B9-24CD-480E-A3C9-A50B0092C07C}" type="pres">
      <dgm:prSet presAssocID="{5EC2C2BB-6BAC-4260-9CF8-48AA1C05C002}" presName="spaceRect" presStyleCnt="0"/>
      <dgm:spPr/>
    </dgm:pt>
    <dgm:pt modelId="{ED55DF13-4CAD-4D81-A5E9-43AA257C1F49}" type="pres">
      <dgm:prSet presAssocID="{5EC2C2BB-6BAC-4260-9CF8-48AA1C05C002}" presName="textRect" presStyleLbl="revTx" presStyleIdx="1" presStyleCnt="4">
        <dgm:presLayoutVars>
          <dgm:chMax val="1"/>
          <dgm:chPref val="1"/>
        </dgm:presLayoutVars>
      </dgm:prSet>
      <dgm:spPr/>
    </dgm:pt>
    <dgm:pt modelId="{4D2AF749-C73C-4F79-B5F0-7240A8272AEA}" type="pres">
      <dgm:prSet presAssocID="{A19C7D4F-D4A3-4036-B0A0-76D9B6E0D004}" presName="sibTrans" presStyleCnt="0"/>
      <dgm:spPr/>
    </dgm:pt>
    <dgm:pt modelId="{033BA416-6A8F-4D83-85B8-1F08D77410B7}" type="pres">
      <dgm:prSet presAssocID="{9954A828-525C-4325-AB7B-4B22A5B78549}" presName="compNode" presStyleCnt="0"/>
      <dgm:spPr/>
    </dgm:pt>
    <dgm:pt modelId="{51E81CEB-8ED9-484C-8FB0-51070533B0D7}" type="pres">
      <dgm:prSet presAssocID="{9954A828-525C-4325-AB7B-4B22A5B78549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4C02A6C4-B187-4A33-8D23-A3B3B634B021}" type="pres">
      <dgm:prSet presAssocID="{9954A828-525C-4325-AB7B-4B22A5B78549}" presName="icon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AF2E6E2-FBC1-48FB-B622-0926A62E98E5}" type="pres">
      <dgm:prSet presAssocID="{9954A828-525C-4325-AB7B-4B22A5B78549}" presName="spaceRect" presStyleCnt="0"/>
      <dgm:spPr/>
    </dgm:pt>
    <dgm:pt modelId="{0C104883-7785-4C44-8AF1-32A64C2D3ED2}" type="pres">
      <dgm:prSet presAssocID="{9954A828-525C-4325-AB7B-4B22A5B78549}" presName="textRect" presStyleLbl="revTx" presStyleIdx="2" presStyleCnt="4">
        <dgm:presLayoutVars>
          <dgm:chMax val="1"/>
          <dgm:chPref val="1"/>
        </dgm:presLayoutVars>
      </dgm:prSet>
      <dgm:spPr/>
    </dgm:pt>
    <dgm:pt modelId="{A25024B4-1F49-4163-A0AD-F9D61BEACAF3}" type="pres">
      <dgm:prSet presAssocID="{AD95DE73-6F9A-465D-ACDC-5C80EA1659D3}" presName="sibTrans" presStyleCnt="0"/>
      <dgm:spPr/>
    </dgm:pt>
    <dgm:pt modelId="{D9975EDB-9123-4E32-B363-F68524E18B59}" type="pres">
      <dgm:prSet presAssocID="{5D45F836-CFA8-46BE-AB76-41299E3BD2A3}" presName="compNode" presStyleCnt="0"/>
      <dgm:spPr/>
    </dgm:pt>
    <dgm:pt modelId="{B64ED20C-EAA9-49BA-871A-35A2C03DF4B7}" type="pres">
      <dgm:prSet presAssocID="{5D45F836-CFA8-46BE-AB76-41299E3BD2A3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32EF51D-7C0F-46C0-A649-AC9A007B1B99}" type="pres">
      <dgm:prSet presAssocID="{5D45F836-CFA8-46BE-AB76-41299E3BD2A3}" presName="icon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29265159-CC8A-4170-9A5B-D01BC8BA9104}" type="pres">
      <dgm:prSet presAssocID="{5D45F836-CFA8-46BE-AB76-41299E3BD2A3}" presName="spaceRect" presStyleCnt="0"/>
      <dgm:spPr/>
    </dgm:pt>
    <dgm:pt modelId="{92F7964D-CC20-4A10-969A-BAC6EA3F06BE}" type="pres">
      <dgm:prSet presAssocID="{5D45F836-CFA8-46BE-AB76-41299E3BD2A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934A506-EF8E-40DC-B95C-5F8040608FCC}" type="presOf" srcId="{8FD63BC4-78D7-45A1-A501-2AF685DBC227}" destId="{34599C02-BB98-4DB6-9DEA-29C0894B1EA4}" srcOrd="0" destOrd="0" presId="urn:microsoft.com/office/officeart/2018/5/layout/IconLeafLabelList"/>
    <dgm:cxn modelId="{231F8C09-E307-44B2-9E88-CB8070E405FB}" srcId="{8FD63BC4-78D7-45A1-A501-2AF685DBC227}" destId="{A773C59B-467A-4943-A383-BD7098154A1E}" srcOrd="0" destOrd="0" parTransId="{96D6BD42-1228-4AEC-BD1E-6B9C1A11DE27}" sibTransId="{1B736F58-26F7-44D8-8CA8-7B48B0C7BABF}"/>
    <dgm:cxn modelId="{D071EE0B-937F-4E35-804A-85443C1F4D73}" srcId="{8FD63BC4-78D7-45A1-A501-2AF685DBC227}" destId="{9954A828-525C-4325-AB7B-4B22A5B78549}" srcOrd="2" destOrd="0" parTransId="{92037340-6178-4F11-B97F-847B6C0D223D}" sibTransId="{AD95DE73-6F9A-465D-ACDC-5C80EA1659D3}"/>
    <dgm:cxn modelId="{868D3012-EFBA-4C41-9DB2-D988C05DAEE5}" srcId="{8FD63BC4-78D7-45A1-A501-2AF685DBC227}" destId="{5EC2C2BB-6BAC-4260-9CF8-48AA1C05C002}" srcOrd="1" destOrd="0" parTransId="{D077684E-8D20-42EA-B9A1-4BEAE063A012}" sibTransId="{A19C7D4F-D4A3-4036-B0A0-76D9B6E0D004}"/>
    <dgm:cxn modelId="{BA201E5F-85F9-44E2-B731-89160FDB6023}" type="presOf" srcId="{5D45F836-CFA8-46BE-AB76-41299E3BD2A3}" destId="{92F7964D-CC20-4A10-969A-BAC6EA3F06BE}" srcOrd="0" destOrd="0" presId="urn:microsoft.com/office/officeart/2018/5/layout/IconLeafLabelList"/>
    <dgm:cxn modelId="{29509341-D8E9-4F65-A7FF-DEE61D74FD56}" srcId="{8FD63BC4-78D7-45A1-A501-2AF685DBC227}" destId="{5D45F836-CFA8-46BE-AB76-41299E3BD2A3}" srcOrd="3" destOrd="0" parTransId="{EE964FD6-7D16-4424-8847-9E2830C9686A}" sibTransId="{0B6C8410-78A3-4D3A-974B-529E59228CA1}"/>
    <dgm:cxn modelId="{2ED3B551-5D67-4331-AB70-7B1D9BE89C41}" type="presOf" srcId="{A773C59B-467A-4943-A383-BD7098154A1E}" destId="{48EBEBE5-4F92-4764-8BCA-ECA5BB605CF1}" srcOrd="0" destOrd="0" presId="urn:microsoft.com/office/officeart/2018/5/layout/IconLeafLabelList"/>
    <dgm:cxn modelId="{1C06AC52-868E-4B06-8AF0-79C0B6A84156}" type="presOf" srcId="{9954A828-525C-4325-AB7B-4B22A5B78549}" destId="{0C104883-7785-4C44-8AF1-32A64C2D3ED2}" srcOrd="0" destOrd="0" presId="urn:microsoft.com/office/officeart/2018/5/layout/IconLeafLabelList"/>
    <dgm:cxn modelId="{F264F1C0-2FD8-4E82-990F-3D27856DE963}" type="presOf" srcId="{5EC2C2BB-6BAC-4260-9CF8-48AA1C05C002}" destId="{ED55DF13-4CAD-4D81-A5E9-43AA257C1F49}" srcOrd="0" destOrd="0" presId="urn:microsoft.com/office/officeart/2018/5/layout/IconLeafLabelList"/>
    <dgm:cxn modelId="{34613C01-75C9-4A8B-9722-1D3345116B4E}" type="presParOf" srcId="{34599C02-BB98-4DB6-9DEA-29C0894B1EA4}" destId="{49115B0C-58F1-4623-AFC5-5A62AC75E269}" srcOrd="0" destOrd="0" presId="urn:microsoft.com/office/officeart/2018/5/layout/IconLeafLabelList"/>
    <dgm:cxn modelId="{768FC6BB-EC16-4D07-915F-AE272EFE61AE}" type="presParOf" srcId="{49115B0C-58F1-4623-AFC5-5A62AC75E269}" destId="{28C4C1FF-B3C1-4357-8BC2-B19CC28AB020}" srcOrd="0" destOrd="0" presId="urn:microsoft.com/office/officeart/2018/5/layout/IconLeafLabelList"/>
    <dgm:cxn modelId="{D81950CA-4226-473C-BA6E-E468DF738482}" type="presParOf" srcId="{49115B0C-58F1-4623-AFC5-5A62AC75E269}" destId="{CC6967EF-548F-4684-8903-DEC2DFF0141C}" srcOrd="1" destOrd="0" presId="urn:microsoft.com/office/officeart/2018/5/layout/IconLeafLabelList"/>
    <dgm:cxn modelId="{27185B22-8FAB-4377-A74F-FB4DB3D61681}" type="presParOf" srcId="{49115B0C-58F1-4623-AFC5-5A62AC75E269}" destId="{C9EAB4C8-E88A-449B-99A9-3D94DD8F642E}" srcOrd="2" destOrd="0" presId="urn:microsoft.com/office/officeart/2018/5/layout/IconLeafLabelList"/>
    <dgm:cxn modelId="{5A8E5F5F-1A1D-4E32-A904-04F9E6A051D1}" type="presParOf" srcId="{49115B0C-58F1-4623-AFC5-5A62AC75E269}" destId="{48EBEBE5-4F92-4764-8BCA-ECA5BB605CF1}" srcOrd="3" destOrd="0" presId="urn:microsoft.com/office/officeart/2018/5/layout/IconLeafLabelList"/>
    <dgm:cxn modelId="{33B137B8-D667-4083-BC84-B3A3EA2545EC}" type="presParOf" srcId="{34599C02-BB98-4DB6-9DEA-29C0894B1EA4}" destId="{A21A2B25-6A52-4CDC-A660-38D0DBF9ABE3}" srcOrd="1" destOrd="0" presId="urn:microsoft.com/office/officeart/2018/5/layout/IconLeafLabelList"/>
    <dgm:cxn modelId="{BBF6EBEA-1D2F-4004-8F7B-F0DC4495FE5B}" type="presParOf" srcId="{34599C02-BB98-4DB6-9DEA-29C0894B1EA4}" destId="{491D02B9-34D6-40D9-9166-7309068A62FC}" srcOrd="2" destOrd="0" presId="urn:microsoft.com/office/officeart/2018/5/layout/IconLeafLabelList"/>
    <dgm:cxn modelId="{E0D0A2AE-D9D1-4916-8EE4-56485230EDB5}" type="presParOf" srcId="{491D02B9-34D6-40D9-9166-7309068A62FC}" destId="{119D6DA9-A188-4B91-AC0D-0422F2E575C2}" srcOrd="0" destOrd="0" presId="urn:microsoft.com/office/officeart/2018/5/layout/IconLeafLabelList"/>
    <dgm:cxn modelId="{E2EEC1F1-DDE7-4005-9E80-B87015528C28}" type="presParOf" srcId="{491D02B9-34D6-40D9-9166-7309068A62FC}" destId="{5C8ED535-A007-406B-A8E9-92F4F36A7FDA}" srcOrd="1" destOrd="0" presId="urn:microsoft.com/office/officeart/2018/5/layout/IconLeafLabelList"/>
    <dgm:cxn modelId="{E7480DFE-A842-4779-8E7B-93AEFF2AE0B5}" type="presParOf" srcId="{491D02B9-34D6-40D9-9166-7309068A62FC}" destId="{325C32B9-24CD-480E-A3C9-A50B0092C07C}" srcOrd="2" destOrd="0" presId="urn:microsoft.com/office/officeart/2018/5/layout/IconLeafLabelList"/>
    <dgm:cxn modelId="{B030FC57-0845-45AE-88ED-ED467B8A4F5D}" type="presParOf" srcId="{491D02B9-34D6-40D9-9166-7309068A62FC}" destId="{ED55DF13-4CAD-4D81-A5E9-43AA257C1F49}" srcOrd="3" destOrd="0" presId="urn:microsoft.com/office/officeart/2018/5/layout/IconLeafLabelList"/>
    <dgm:cxn modelId="{6B5DFFCE-95A6-4B22-886B-8A9DFBD25430}" type="presParOf" srcId="{34599C02-BB98-4DB6-9DEA-29C0894B1EA4}" destId="{4D2AF749-C73C-4F79-B5F0-7240A8272AEA}" srcOrd="3" destOrd="0" presId="urn:microsoft.com/office/officeart/2018/5/layout/IconLeafLabelList"/>
    <dgm:cxn modelId="{C3B0E5CB-3492-48C8-A231-290550D6310D}" type="presParOf" srcId="{34599C02-BB98-4DB6-9DEA-29C0894B1EA4}" destId="{033BA416-6A8F-4D83-85B8-1F08D77410B7}" srcOrd="4" destOrd="0" presId="urn:microsoft.com/office/officeart/2018/5/layout/IconLeafLabelList"/>
    <dgm:cxn modelId="{A42DF672-0798-417B-854A-CDFB994023CD}" type="presParOf" srcId="{033BA416-6A8F-4D83-85B8-1F08D77410B7}" destId="{51E81CEB-8ED9-484C-8FB0-51070533B0D7}" srcOrd="0" destOrd="0" presId="urn:microsoft.com/office/officeart/2018/5/layout/IconLeafLabelList"/>
    <dgm:cxn modelId="{A8C2D2D8-9397-4FD6-85C5-21D4B5CA1AD2}" type="presParOf" srcId="{033BA416-6A8F-4D83-85B8-1F08D77410B7}" destId="{4C02A6C4-B187-4A33-8D23-A3B3B634B021}" srcOrd="1" destOrd="0" presId="urn:microsoft.com/office/officeart/2018/5/layout/IconLeafLabelList"/>
    <dgm:cxn modelId="{19E68047-FB81-47F2-B9F4-CE5B6100CC20}" type="presParOf" srcId="{033BA416-6A8F-4D83-85B8-1F08D77410B7}" destId="{5AF2E6E2-FBC1-48FB-B622-0926A62E98E5}" srcOrd="2" destOrd="0" presId="urn:microsoft.com/office/officeart/2018/5/layout/IconLeafLabelList"/>
    <dgm:cxn modelId="{A1425774-B725-4A37-8DD3-D44162BDF7C4}" type="presParOf" srcId="{033BA416-6A8F-4D83-85B8-1F08D77410B7}" destId="{0C104883-7785-4C44-8AF1-32A64C2D3ED2}" srcOrd="3" destOrd="0" presId="urn:microsoft.com/office/officeart/2018/5/layout/IconLeafLabelList"/>
    <dgm:cxn modelId="{0FD2E13C-CC1C-409C-A24E-E71C44AFB754}" type="presParOf" srcId="{34599C02-BB98-4DB6-9DEA-29C0894B1EA4}" destId="{A25024B4-1F49-4163-A0AD-F9D61BEACAF3}" srcOrd="5" destOrd="0" presId="urn:microsoft.com/office/officeart/2018/5/layout/IconLeafLabelList"/>
    <dgm:cxn modelId="{1C7E164A-4522-4D10-AF85-57CF598477FB}" type="presParOf" srcId="{34599C02-BB98-4DB6-9DEA-29C0894B1EA4}" destId="{D9975EDB-9123-4E32-B363-F68524E18B59}" srcOrd="6" destOrd="0" presId="urn:microsoft.com/office/officeart/2018/5/layout/IconLeafLabelList"/>
    <dgm:cxn modelId="{1C9FBA75-2B51-4347-B46B-EA1458B1FD5D}" type="presParOf" srcId="{D9975EDB-9123-4E32-B363-F68524E18B59}" destId="{B64ED20C-EAA9-49BA-871A-35A2C03DF4B7}" srcOrd="0" destOrd="0" presId="urn:microsoft.com/office/officeart/2018/5/layout/IconLeafLabelList"/>
    <dgm:cxn modelId="{AD5D872D-6058-4312-BD21-795C2729BF30}" type="presParOf" srcId="{D9975EDB-9123-4E32-B363-F68524E18B59}" destId="{232EF51D-7C0F-46C0-A649-AC9A007B1B99}" srcOrd="1" destOrd="0" presId="urn:microsoft.com/office/officeart/2018/5/layout/IconLeafLabelList"/>
    <dgm:cxn modelId="{1334CC4B-87E5-4323-8B67-B8E5E117D013}" type="presParOf" srcId="{D9975EDB-9123-4E32-B363-F68524E18B59}" destId="{29265159-CC8A-4170-9A5B-D01BC8BA9104}" srcOrd="2" destOrd="0" presId="urn:microsoft.com/office/officeart/2018/5/layout/IconLeafLabelList"/>
    <dgm:cxn modelId="{3F658234-0D02-47F0-BC49-2237FC08DB24}" type="presParOf" srcId="{D9975EDB-9123-4E32-B363-F68524E18B59}" destId="{92F7964D-CC20-4A10-969A-BAC6EA3F06B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2DDF5-BB71-4306-862E-FB047D7B4BB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03E0817-645D-4E74-9232-6207B5ED2821}">
      <dgm:prSet/>
      <dgm:spPr/>
      <dgm:t>
        <a:bodyPr/>
        <a:lstStyle/>
        <a:p>
          <a:pPr>
            <a:defRPr cap="all"/>
          </a:pPr>
          <a:r>
            <a:rPr lang="en-GB"/>
            <a:t>STREAM 3 Guidelines need to be reviewed matching reality </a:t>
          </a:r>
          <a:r>
            <a:rPr lang="en-US"/>
            <a:t>and proposed to DLT/BoT and reflect MAs reality in a crisis response</a:t>
          </a:r>
        </a:p>
      </dgm:t>
    </dgm:pt>
    <dgm:pt modelId="{1C7E718E-00AE-47EA-AFBF-4629B87F68F7}" type="parTrans" cxnId="{BA086B37-8CAC-4C73-BFAE-8568F2B70B94}">
      <dgm:prSet/>
      <dgm:spPr/>
      <dgm:t>
        <a:bodyPr/>
        <a:lstStyle/>
        <a:p>
          <a:endParaRPr lang="en-US"/>
        </a:p>
      </dgm:t>
    </dgm:pt>
    <dgm:pt modelId="{6AB08214-A61A-4BB8-89B6-5231D43A70C3}" type="sibTrans" cxnId="{BA086B37-8CAC-4C73-BFAE-8568F2B70B94}">
      <dgm:prSet/>
      <dgm:spPr/>
      <dgm:t>
        <a:bodyPr/>
        <a:lstStyle/>
        <a:p>
          <a:endParaRPr lang="en-US"/>
        </a:p>
      </dgm:t>
    </dgm:pt>
    <dgm:pt modelId="{2A2B1D43-C8B2-4DA0-B6B0-AF1A23B6284E}">
      <dgm:prSet/>
      <dgm:spPr/>
      <dgm:t>
        <a:bodyPr/>
        <a:lstStyle/>
        <a:p>
          <a:pPr>
            <a:defRPr cap="all"/>
          </a:pPr>
          <a:r>
            <a:rPr lang="en-US" dirty="0"/>
            <a:t>NEED To Increase stream 3 funding is </a:t>
          </a:r>
          <a:r>
            <a:rPr lang="en-US"/>
            <a:t>needed </a:t>
          </a:r>
          <a:endParaRPr lang="en-US" dirty="0"/>
        </a:p>
      </dgm:t>
    </dgm:pt>
    <dgm:pt modelId="{0AD794C3-C6A5-4FBF-B085-6056BE8E95E6}" type="parTrans" cxnId="{ECB6F634-0956-4C32-BDE8-1899C64583CC}">
      <dgm:prSet/>
      <dgm:spPr/>
      <dgm:t>
        <a:bodyPr/>
        <a:lstStyle/>
        <a:p>
          <a:endParaRPr lang="en-US"/>
        </a:p>
      </dgm:t>
    </dgm:pt>
    <dgm:pt modelId="{9E8AD4C0-7B9E-4C82-BA75-F8369A2D8BDC}" type="sibTrans" cxnId="{ECB6F634-0956-4C32-BDE8-1899C64583CC}">
      <dgm:prSet/>
      <dgm:spPr/>
      <dgm:t>
        <a:bodyPr/>
        <a:lstStyle/>
        <a:p>
          <a:endParaRPr lang="en-US"/>
        </a:p>
      </dgm:t>
    </dgm:pt>
    <dgm:pt modelId="{08E52357-7FC7-4B71-836E-A2619AE55FA9}">
      <dgm:prSet/>
      <dgm:spPr/>
      <dgm:t>
        <a:bodyPr/>
        <a:lstStyle/>
        <a:p>
          <a:pPr>
            <a:defRPr cap="all"/>
          </a:pPr>
          <a:r>
            <a:rPr lang="en-US"/>
            <a:t>Develop a funding mechanism for donors to participate in this funding mechanism</a:t>
          </a:r>
        </a:p>
      </dgm:t>
    </dgm:pt>
    <dgm:pt modelId="{234AA000-8E68-4BA4-8B36-E322B5C7EE16}" type="parTrans" cxnId="{47EED4B7-CF4D-492D-84BD-28DFD61DC916}">
      <dgm:prSet/>
      <dgm:spPr/>
      <dgm:t>
        <a:bodyPr/>
        <a:lstStyle/>
        <a:p>
          <a:endParaRPr lang="en-US"/>
        </a:p>
      </dgm:t>
    </dgm:pt>
    <dgm:pt modelId="{5CAB5AA2-424E-4193-9DA4-8BFDAB656599}" type="sibTrans" cxnId="{47EED4B7-CF4D-492D-84BD-28DFD61DC916}">
      <dgm:prSet/>
      <dgm:spPr/>
      <dgm:t>
        <a:bodyPr/>
        <a:lstStyle/>
        <a:p>
          <a:endParaRPr lang="en-US"/>
        </a:p>
      </dgm:t>
    </dgm:pt>
    <dgm:pt modelId="{139F428B-B4E5-48E8-BE91-E1F4D3A1A8A0}" type="pres">
      <dgm:prSet presAssocID="{C432DDF5-BB71-4306-862E-FB047D7B4BB2}" presName="root" presStyleCnt="0">
        <dgm:presLayoutVars>
          <dgm:dir/>
          <dgm:resizeHandles val="exact"/>
        </dgm:presLayoutVars>
      </dgm:prSet>
      <dgm:spPr/>
    </dgm:pt>
    <dgm:pt modelId="{FF58B859-2F93-4AF5-A616-321C5427E9A5}" type="pres">
      <dgm:prSet presAssocID="{C03E0817-645D-4E74-9232-6207B5ED2821}" presName="compNode" presStyleCnt="0"/>
      <dgm:spPr/>
    </dgm:pt>
    <dgm:pt modelId="{90948804-879B-4E74-BE88-6E5241EDE77C}" type="pres">
      <dgm:prSet presAssocID="{C03E0817-645D-4E74-9232-6207B5ED2821}" presName="iconBgRect" presStyleLbl="bgShp" presStyleIdx="0" presStyleCnt="3"/>
      <dgm:spPr/>
    </dgm:pt>
    <dgm:pt modelId="{1694B14D-193A-45AC-BF79-44A39CF7E215}" type="pres">
      <dgm:prSet presAssocID="{C03E0817-645D-4E74-9232-6207B5ED282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668B1DF-DCF8-4FD9-ACE1-54ED966B7C49}" type="pres">
      <dgm:prSet presAssocID="{C03E0817-645D-4E74-9232-6207B5ED2821}" presName="spaceRect" presStyleCnt="0"/>
      <dgm:spPr/>
    </dgm:pt>
    <dgm:pt modelId="{CA45B27C-9523-4FA5-9A10-592780F8F2BA}" type="pres">
      <dgm:prSet presAssocID="{C03E0817-645D-4E74-9232-6207B5ED2821}" presName="textRect" presStyleLbl="revTx" presStyleIdx="0" presStyleCnt="3">
        <dgm:presLayoutVars>
          <dgm:chMax val="1"/>
          <dgm:chPref val="1"/>
        </dgm:presLayoutVars>
      </dgm:prSet>
      <dgm:spPr/>
    </dgm:pt>
    <dgm:pt modelId="{5228C8DC-7DE3-428D-B4D8-395475604A87}" type="pres">
      <dgm:prSet presAssocID="{6AB08214-A61A-4BB8-89B6-5231D43A70C3}" presName="sibTrans" presStyleCnt="0"/>
      <dgm:spPr/>
    </dgm:pt>
    <dgm:pt modelId="{6043550D-D935-46FA-8C39-932A6AB146BE}" type="pres">
      <dgm:prSet presAssocID="{2A2B1D43-C8B2-4DA0-B6B0-AF1A23B6284E}" presName="compNode" presStyleCnt="0"/>
      <dgm:spPr/>
    </dgm:pt>
    <dgm:pt modelId="{C0FB319E-240B-48F6-805C-BA94E0CA8147}" type="pres">
      <dgm:prSet presAssocID="{2A2B1D43-C8B2-4DA0-B6B0-AF1A23B6284E}" presName="iconBgRect" presStyleLbl="bgShp" presStyleIdx="1" presStyleCnt="3"/>
      <dgm:spPr/>
    </dgm:pt>
    <dgm:pt modelId="{2AAA5858-B219-49CE-8E6C-E4F07E876FBB}" type="pres">
      <dgm:prSet presAssocID="{2A2B1D43-C8B2-4DA0-B6B0-AF1A23B6284E}" presName="icon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728122ED-26A4-4D79-BAD2-64EA27B00660}" type="pres">
      <dgm:prSet presAssocID="{2A2B1D43-C8B2-4DA0-B6B0-AF1A23B6284E}" presName="spaceRect" presStyleCnt="0"/>
      <dgm:spPr/>
    </dgm:pt>
    <dgm:pt modelId="{96D9497C-EA8B-493C-94A0-61029205703D}" type="pres">
      <dgm:prSet presAssocID="{2A2B1D43-C8B2-4DA0-B6B0-AF1A23B6284E}" presName="textRect" presStyleLbl="revTx" presStyleIdx="1" presStyleCnt="3">
        <dgm:presLayoutVars>
          <dgm:chMax val="1"/>
          <dgm:chPref val="1"/>
        </dgm:presLayoutVars>
      </dgm:prSet>
      <dgm:spPr/>
    </dgm:pt>
    <dgm:pt modelId="{A84CB17B-E604-4E97-9DAB-73CFB8E75507}" type="pres">
      <dgm:prSet presAssocID="{9E8AD4C0-7B9E-4C82-BA75-F8369A2D8BDC}" presName="sibTrans" presStyleCnt="0"/>
      <dgm:spPr/>
    </dgm:pt>
    <dgm:pt modelId="{BA9DBD0B-6532-4320-A90A-3D6B5DCE144A}" type="pres">
      <dgm:prSet presAssocID="{08E52357-7FC7-4B71-836E-A2619AE55FA9}" presName="compNode" presStyleCnt="0"/>
      <dgm:spPr/>
    </dgm:pt>
    <dgm:pt modelId="{2EAA566C-9568-43CC-A76F-8E6FA32DB53B}" type="pres">
      <dgm:prSet presAssocID="{08E52357-7FC7-4B71-836E-A2619AE55FA9}" presName="iconBgRect" presStyleLbl="bgShp" presStyleIdx="2" presStyleCnt="3"/>
      <dgm:spPr/>
    </dgm:pt>
    <dgm:pt modelId="{55E0B822-866C-4D67-BB8D-1AFF43EFE4AF}" type="pres">
      <dgm:prSet presAssocID="{08E52357-7FC7-4B71-836E-A2619AE55FA9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227155FA-BD25-4C61-AE17-94DD2B419280}" type="pres">
      <dgm:prSet presAssocID="{08E52357-7FC7-4B71-836E-A2619AE55FA9}" presName="spaceRect" presStyleCnt="0"/>
      <dgm:spPr/>
    </dgm:pt>
    <dgm:pt modelId="{B0F62C56-AAF5-4027-809E-C8F894DD6D5D}" type="pres">
      <dgm:prSet presAssocID="{08E52357-7FC7-4B71-836E-A2619AE55FA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CB6F634-0956-4C32-BDE8-1899C64583CC}" srcId="{C432DDF5-BB71-4306-862E-FB047D7B4BB2}" destId="{2A2B1D43-C8B2-4DA0-B6B0-AF1A23B6284E}" srcOrd="1" destOrd="0" parTransId="{0AD794C3-C6A5-4FBF-B085-6056BE8E95E6}" sibTransId="{9E8AD4C0-7B9E-4C82-BA75-F8369A2D8BDC}"/>
    <dgm:cxn modelId="{BA086B37-8CAC-4C73-BFAE-8568F2B70B94}" srcId="{C432DDF5-BB71-4306-862E-FB047D7B4BB2}" destId="{C03E0817-645D-4E74-9232-6207B5ED2821}" srcOrd="0" destOrd="0" parTransId="{1C7E718E-00AE-47EA-AFBF-4629B87F68F7}" sibTransId="{6AB08214-A61A-4BB8-89B6-5231D43A70C3}"/>
    <dgm:cxn modelId="{7EDF6140-2BBF-4D05-86D9-95F9C85BCF40}" type="presOf" srcId="{2A2B1D43-C8B2-4DA0-B6B0-AF1A23B6284E}" destId="{96D9497C-EA8B-493C-94A0-61029205703D}" srcOrd="0" destOrd="0" presId="urn:microsoft.com/office/officeart/2018/5/layout/IconCircleLabelList"/>
    <dgm:cxn modelId="{D1D84549-F8AF-4794-80A6-F29E7CC34B21}" type="presOf" srcId="{08E52357-7FC7-4B71-836E-A2619AE55FA9}" destId="{B0F62C56-AAF5-4027-809E-C8F894DD6D5D}" srcOrd="0" destOrd="0" presId="urn:microsoft.com/office/officeart/2018/5/layout/IconCircleLabelList"/>
    <dgm:cxn modelId="{9422E789-6673-4E45-85B4-3E82A078843A}" type="presOf" srcId="{C03E0817-645D-4E74-9232-6207B5ED2821}" destId="{CA45B27C-9523-4FA5-9A10-592780F8F2BA}" srcOrd="0" destOrd="0" presId="urn:microsoft.com/office/officeart/2018/5/layout/IconCircleLabelList"/>
    <dgm:cxn modelId="{47EED4B7-CF4D-492D-84BD-28DFD61DC916}" srcId="{C432DDF5-BB71-4306-862E-FB047D7B4BB2}" destId="{08E52357-7FC7-4B71-836E-A2619AE55FA9}" srcOrd="2" destOrd="0" parTransId="{234AA000-8E68-4BA4-8B36-E322B5C7EE16}" sibTransId="{5CAB5AA2-424E-4193-9DA4-8BFDAB656599}"/>
    <dgm:cxn modelId="{DCE06DF8-A0CA-4C14-B241-66EFD2347C08}" type="presOf" srcId="{C432DDF5-BB71-4306-862E-FB047D7B4BB2}" destId="{139F428B-B4E5-48E8-BE91-E1F4D3A1A8A0}" srcOrd="0" destOrd="0" presId="urn:microsoft.com/office/officeart/2018/5/layout/IconCircleLabelList"/>
    <dgm:cxn modelId="{0963232F-2DA2-4309-940A-35F7A989028D}" type="presParOf" srcId="{139F428B-B4E5-48E8-BE91-E1F4D3A1A8A0}" destId="{FF58B859-2F93-4AF5-A616-321C5427E9A5}" srcOrd="0" destOrd="0" presId="urn:microsoft.com/office/officeart/2018/5/layout/IconCircleLabelList"/>
    <dgm:cxn modelId="{F48731B3-A69D-4C2C-A594-6197EB20C7F4}" type="presParOf" srcId="{FF58B859-2F93-4AF5-A616-321C5427E9A5}" destId="{90948804-879B-4E74-BE88-6E5241EDE77C}" srcOrd="0" destOrd="0" presId="urn:microsoft.com/office/officeart/2018/5/layout/IconCircleLabelList"/>
    <dgm:cxn modelId="{E58D4C86-9ADC-4150-809F-E5BDE20C364F}" type="presParOf" srcId="{FF58B859-2F93-4AF5-A616-321C5427E9A5}" destId="{1694B14D-193A-45AC-BF79-44A39CF7E215}" srcOrd="1" destOrd="0" presId="urn:microsoft.com/office/officeart/2018/5/layout/IconCircleLabelList"/>
    <dgm:cxn modelId="{5946A987-BE2E-4CF0-A159-26F27F361213}" type="presParOf" srcId="{FF58B859-2F93-4AF5-A616-321C5427E9A5}" destId="{3668B1DF-DCF8-4FD9-ACE1-54ED966B7C49}" srcOrd="2" destOrd="0" presId="urn:microsoft.com/office/officeart/2018/5/layout/IconCircleLabelList"/>
    <dgm:cxn modelId="{240AD748-9AEA-4036-B16D-85B1F50BE1DB}" type="presParOf" srcId="{FF58B859-2F93-4AF5-A616-321C5427E9A5}" destId="{CA45B27C-9523-4FA5-9A10-592780F8F2BA}" srcOrd="3" destOrd="0" presId="urn:microsoft.com/office/officeart/2018/5/layout/IconCircleLabelList"/>
    <dgm:cxn modelId="{595ACB9A-BBC0-44A9-A3C1-C776187361CD}" type="presParOf" srcId="{139F428B-B4E5-48E8-BE91-E1F4D3A1A8A0}" destId="{5228C8DC-7DE3-428D-B4D8-395475604A87}" srcOrd="1" destOrd="0" presId="urn:microsoft.com/office/officeart/2018/5/layout/IconCircleLabelList"/>
    <dgm:cxn modelId="{C1363032-8F51-458A-81E8-016A1C9F0781}" type="presParOf" srcId="{139F428B-B4E5-48E8-BE91-E1F4D3A1A8A0}" destId="{6043550D-D935-46FA-8C39-932A6AB146BE}" srcOrd="2" destOrd="0" presId="urn:microsoft.com/office/officeart/2018/5/layout/IconCircleLabelList"/>
    <dgm:cxn modelId="{A0F897D5-8C31-4E6A-B6D2-0F6D226ABDA4}" type="presParOf" srcId="{6043550D-D935-46FA-8C39-932A6AB146BE}" destId="{C0FB319E-240B-48F6-805C-BA94E0CA8147}" srcOrd="0" destOrd="0" presId="urn:microsoft.com/office/officeart/2018/5/layout/IconCircleLabelList"/>
    <dgm:cxn modelId="{9B1643C4-62D4-472B-8F68-D7C62E29554F}" type="presParOf" srcId="{6043550D-D935-46FA-8C39-932A6AB146BE}" destId="{2AAA5858-B219-49CE-8E6C-E4F07E876FBB}" srcOrd="1" destOrd="0" presId="urn:microsoft.com/office/officeart/2018/5/layout/IconCircleLabelList"/>
    <dgm:cxn modelId="{94475110-4C3C-46CC-9AA5-A8EA7FB43D29}" type="presParOf" srcId="{6043550D-D935-46FA-8C39-932A6AB146BE}" destId="{728122ED-26A4-4D79-BAD2-64EA27B00660}" srcOrd="2" destOrd="0" presId="urn:microsoft.com/office/officeart/2018/5/layout/IconCircleLabelList"/>
    <dgm:cxn modelId="{2A01BC4A-64B7-495B-8F4B-3DA041EF88BE}" type="presParOf" srcId="{6043550D-D935-46FA-8C39-932A6AB146BE}" destId="{96D9497C-EA8B-493C-94A0-61029205703D}" srcOrd="3" destOrd="0" presId="urn:microsoft.com/office/officeart/2018/5/layout/IconCircleLabelList"/>
    <dgm:cxn modelId="{D26C292B-C0E9-4681-A97B-37AC75826373}" type="presParOf" srcId="{139F428B-B4E5-48E8-BE91-E1F4D3A1A8A0}" destId="{A84CB17B-E604-4E97-9DAB-73CFB8E75507}" srcOrd="3" destOrd="0" presId="urn:microsoft.com/office/officeart/2018/5/layout/IconCircleLabelList"/>
    <dgm:cxn modelId="{19568A33-F83C-4B19-843D-CBBC8B8AC448}" type="presParOf" srcId="{139F428B-B4E5-48E8-BE91-E1F4D3A1A8A0}" destId="{BA9DBD0B-6532-4320-A90A-3D6B5DCE144A}" srcOrd="4" destOrd="0" presId="urn:microsoft.com/office/officeart/2018/5/layout/IconCircleLabelList"/>
    <dgm:cxn modelId="{9177B5E2-BC24-48E2-ABBC-597A33D224D6}" type="presParOf" srcId="{BA9DBD0B-6532-4320-A90A-3D6B5DCE144A}" destId="{2EAA566C-9568-43CC-A76F-8E6FA32DB53B}" srcOrd="0" destOrd="0" presId="urn:microsoft.com/office/officeart/2018/5/layout/IconCircleLabelList"/>
    <dgm:cxn modelId="{ABD8DC23-3B80-4DD2-8154-D412C645CD07}" type="presParOf" srcId="{BA9DBD0B-6532-4320-A90A-3D6B5DCE144A}" destId="{55E0B822-866C-4D67-BB8D-1AFF43EFE4AF}" srcOrd="1" destOrd="0" presId="urn:microsoft.com/office/officeart/2018/5/layout/IconCircleLabelList"/>
    <dgm:cxn modelId="{A538866A-F281-417F-A112-B8225D6CF607}" type="presParOf" srcId="{BA9DBD0B-6532-4320-A90A-3D6B5DCE144A}" destId="{227155FA-BD25-4C61-AE17-94DD2B419280}" srcOrd="2" destOrd="0" presId="urn:microsoft.com/office/officeart/2018/5/layout/IconCircleLabelList"/>
    <dgm:cxn modelId="{2E3BB66C-35D0-43BA-A920-DA9151C5EDC4}" type="presParOf" srcId="{BA9DBD0B-6532-4320-A90A-3D6B5DCE144A}" destId="{B0F62C56-AAF5-4027-809E-C8F894DD6D5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4C1FF-B3C1-4357-8BC2-B19CC28AB020}">
      <dsp:nvSpPr>
        <dsp:cNvPr id="0" name=""/>
        <dsp:cNvSpPr/>
      </dsp:nvSpPr>
      <dsp:spPr>
        <a:xfrm>
          <a:off x="56292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6967EF-548F-4684-8903-DEC2DFF0141C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BEBE5-4F92-4764-8BCA-ECA5BB605CF1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Faster in responding to the MAs for STREAM 3 funding</a:t>
          </a:r>
          <a:endParaRPr lang="en-US" sz="1400" kern="1200"/>
        </a:p>
      </dsp:txBody>
      <dsp:txXfrm>
        <a:off x="100682" y="2684598"/>
        <a:ext cx="2370489" cy="720000"/>
      </dsp:txXfrm>
    </dsp:sp>
    <dsp:sp modelId="{119D6DA9-A188-4B91-AC0D-0422F2E575C2}">
      <dsp:nvSpPr>
        <dsp:cNvPr id="0" name=""/>
        <dsp:cNvSpPr/>
      </dsp:nvSpPr>
      <dsp:spPr>
        <a:xfrm>
          <a:off x="334825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8ED535-A007-406B-A8E9-92F4F36A7FDA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5DF13-4CAD-4D81-A5E9-43AA257C1F49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Coordinated work between RO, MAs and GHT</a:t>
          </a:r>
          <a:endParaRPr lang="en-US" sz="1400" kern="1200"/>
        </a:p>
      </dsp:txBody>
      <dsp:txXfrm>
        <a:off x="2886007" y="2684598"/>
        <a:ext cx="2370489" cy="720000"/>
      </dsp:txXfrm>
    </dsp:sp>
    <dsp:sp modelId="{51E81CEB-8ED9-484C-8FB0-51070533B0D7}">
      <dsp:nvSpPr>
        <dsp:cNvPr id="0" name=""/>
        <dsp:cNvSpPr/>
      </dsp:nvSpPr>
      <dsp:spPr>
        <a:xfrm>
          <a:off x="613357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02A6C4-B187-4A33-8D23-A3B3B634B021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104883-7785-4C44-8AF1-32A64C2D3ED2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MAs understanding of the finding mechanism so more applications to it</a:t>
          </a:r>
          <a:endParaRPr lang="en-US" sz="1400" kern="1200"/>
        </a:p>
      </dsp:txBody>
      <dsp:txXfrm>
        <a:off x="5671332" y="2684598"/>
        <a:ext cx="2370489" cy="720000"/>
      </dsp:txXfrm>
    </dsp:sp>
    <dsp:sp modelId="{B64ED20C-EAA9-49BA-871A-35A2C03DF4B7}">
      <dsp:nvSpPr>
        <dsp:cNvPr id="0" name=""/>
        <dsp:cNvSpPr/>
      </dsp:nvSpPr>
      <dsp:spPr>
        <a:xfrm>
          <a:off x="891890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EF51D-7C0F-46C0-A649-AC9A007B1B99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7964D-CC20-4A10-969A-BAC6EA3F06BE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400" kern="1200"/>
            <a:t>Funding was increased by 400K due to the number of responses</a:t>
          </a:r>
          <a:endParaRPr lang="en-US" sz="1400" kern="1200"/>
        </a:p>
      </dsp:txBody>
      <dsp:txXfrm>
        <a:off x="8456657" y="2684598"/>
        <a:ext cx="2370489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948804-879B-4E74-BE88-6E5241EDE77C}">
      <dsp:nvSpPr>
        <dsp:cNvPr id="0" name=""/>
        <dsp:cNvSpPr/>
      </dsp:nvSpPr>
      <dsp:spPr>
        <a:xfrm>
          <a:off x="674477" y="670211"/>
          <a:ext cx="1887187" cy="188718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4B14D-193A-45AC-BF79-44A39CF7E215}">
      <dsp:nvSpPr>
        <dsp:cNvPr id="0" name=""/>
        <dsp:cNvSpPr/>
      </dsp:nvSpPr>
      <dsp:spPr>
        <a:xfrm>
          <a:off x="1076665" y="1072399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45B27C-9523-4FA5-9A10-592780F8F2BA}">
      <dsp:nvSpPr>
        <dsp:cNvPr id="0" name=""/>
        <dsp:cNvSpPr/>
      </dsp:nvSpPr>
      <dsp:spPr>
        <a:xfrm>
          <a:off x="71196" y="314521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200" kern="1200"/>
            <a:t>STREAM 3 Guidelines need to be reviewed matching reality </a:t>
          </a:r>
          <a:r>
            <a:rPr lang="en-US" sz="1200" kern="1200"/>
            <a:t>and proposed to DLT/BoT and reflect MAs reality in a crisis response</a:t>
          </a:r>
        </a:p>
      </dsp:txBody>
      <dsp:txXfrm>
        <a:off x="71196" y="3145212"/>
        <a:ext cx="3093750" cy="720000"/>
      </dsp:txXfrm>
    </dsp:sp>
    <dsp:sp modelId="{C0FB319E-240B-48F6-805C-BA94E0CA8147}">
      <dsp:nvSpPr>
        <dsp:cNvPr id="0" name=""/>
        <dsp:cNvSpPr/>
      </dsp:nvSpPr>
      <dsp:spPr>
        <a:xfrm>
          <a:off x="4309634" y="670211"/>
          <a:ext cx="1887187" cy="188718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AA5858-B219-49CE-8E6C-E4F07E876FBB}">
      <dsp:nvSpPr>
        <dsp:cNvPr id="0" name=""/>
        <dsp:cNvSpPr/>
      </dsp:nvSpPr>
      <dsp:spPr>
        <a:xfrm>
          <a:off x="4711821" y="1072399"/>
          <a:ext cx="1082812" cy="108281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9497C-EA8B-493C-94A0-61029205703D}">
      <dsp:nvSpPr>
        <dsp:cNvPr id="0" name=""/>
        <dsp:cNvSpPr/>
      </dsp:nvSpPr>
      <dsp:spPr>
        <a:xfrm>
          <a:off x="3706353" y="314521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NEED To Increase stream 3 funding is </a:t>
          </a:r>
          <a:r>
            <a:rPr lang="en-US" sz="1200" kern="1200"/>
            <a:t>needed </a:t>
          </a:r>
          <a:endParaRPr lang="en-US" sz="1200" kern="1200" dirty="0"/>
        </a:p>
      </dsp:txBody>
      <dsp:txXfrm>
        <a:off x="3706353" y="3145212"/>
        <a:ext cx="3093750" cy="720000"/>
      </dsp:txXfrm>
    </dsp:sp>
    <dsp:sp modelId="{2EAA566C-9568-43CC-A76F-8E6FA32DB53B}">
      <dsp:nvSpPr>
        <dsp:cNvPr id="0" name=""/>
        <dsp:cNvSpPr/>
      </dsp:nvSpPr>
      <dsp:spPr>
        <a:xfrm>
          <a:off x="7944790" y="670211"/>
          <a:ext cx="1887187" cy="188718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0B822-866C-4D67-BB8D-1AFF43EFE4AF}">
      <dsp:nvSpPr>
        <dsp:cNvPr id="0" name=""/>
        <dsp:cNvSpPr/>
      </dsp:nvSpPr>
      <dsp:spPr>
        <a:xfrm>
          <a:off x="8346978" y="1072399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62C56-AAF5-4027-809E-C8F894DD6D5D}">
      <dsp:nvSpPr>
        <dsp:cNvPr id="0" name=""/>
        <dsp:cNvSpPr/>
      </dsp:nvSpPr>
      <dsp:spPr>
        <a:xfrm>
          <a:off x="7341509" y="314521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Develop a funding mechanism for donors to participate in this funding mechanism</a:t>
          </a:r>
        </a:p>
      </dsp:txBody>
      <dsp:txXfrm>
        <a:off x="7341509" y="3145212"/>
        <a:ext cx="309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4941-FEED-E3F9-5FAB-67AC2F688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5D4B6-2EA5-CF45-B3BF-BA6867ACFE2B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4483D-1F79-A2C4-4994-98D3D5B8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867E7-41CD-FAFD-6755-C88449DB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A416E-E881-4847-8790-B42523B817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12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97BBA-11DA-D090-9DFB-F692ACB7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A7927-4CDD-9448-AF38-35319CB28FDB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5DF-4244-21BF-AB6D-3D831987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AFB39-5B4B-8F6C-38C7-23F77F295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37B08-41C1-C44E-AA76-9472E7D861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511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A0C38-46C9-AD86-FAD7-DC9313A0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8AB07-1A06-134F-A229-BF1DFC77D93B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6F34F-CA38-7263-A558-ABFA97F3D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6A59B-773B-824D-4196-034EAABAD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82D55-BF0B-024E-99D8-68F20DFB3C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89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A6E0F-804B-15DD-B3F5-9E2F8B404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B5BF8-8001-8341-93E6-C153F02B5431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21932-B610-DDBE-55BD-782B11659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51051C-B4DE-B5E6-2AC9-5E16183BA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411D2-2F16-EA4C-BA9C-B400738493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71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B7369-355B-3E8A-750C-3A4811FC5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212D2-2D40-EE45-A338-72FCC8799AEB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017DEB-0AB1-6516-7555-C13E66DC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EA8485-30DF-396F-BF9F-D4ECE5BC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CCF22-0982-BE43-AAB4-E7DD4C22B8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23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82AC0E-624D-BA7A-143B-F703DA13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57C69-3D3B-194A-89A0-5A35FC835F46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A57AD-241C-9569-0713-EB7784A8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39CB7-663A-C642-7A04-B869A3EEE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6DB1-0C2F-CF42-B56A-EBBA4ADA51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25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41F6C8-F44D-21A5-A298-8B235F2E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C906B-36DD-DD4C-990F-9F6BB96B2633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9AFA5-6BED-2E6C-2B11-FBAEB2B3B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50876-1BEC-7BC1-509B-7485CFC6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6BC81-A64C-2142-B2FE-8FA24DDEF5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76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FB10A-CF8C-79CA-38F0-4AE13C488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6CE2D-161E-CA4D-AC08-8B3565FB2ADB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B14E6-7312-9858-756C-D0614DFA7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BAFC8-E129-7BB6-98D9-1ECEA16EF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5DB21-D401-9D41-A142-8D7F006680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31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4CFEA-EF96-48DF-2092-D13B63A7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EB063-D84A-5F45-96F7-9BBBF4BC6ACE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0F16D-59F8-9CE6-9443-A707B5BB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9E0A4-AEF6-93AD-4EAF-0887C6B13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52FEC-9130-E248-ABC0-12B18B4FB1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70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E2D21-2582-D2CE-F826-9ABC441A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68F32-C815-A54E-BFF6-618D4E319A4E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446A8-ACDB-2DC2-A016-87EA73883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B2DD4-9B02-ABAC-C8E4-C27F7314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56352-F779-5E43-A6ED-7EC2F34236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13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4E3AC-5360-F87B-FC17-50B2C03BE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2569E-D22D-C644-B27B-D6990DD74E07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445E1-3EF8-9BFB-3750-10BA45C27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7990-9C89-760A-8A9D-7A14FA27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57B1C-66D3-5F43-95F1-D5457BE8F5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72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636A94D-EABC-D3A4-3453-A3A1C8C02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DA1A11D-A850-7F97-527C-A6D045020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AC608-6253-6482-CD63-6869915FC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B27A50-8C10-7D4D-BCF1-8829333F1873}" type="datetimeFigureOut">
              <a:rPr lang="en-GB"/>
              <a:pPr>
                <a:defRPr/>
              </a:pPr>
              <a:t>27/06/2025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62189-BE7C-AFE9-A94F-2CF43A30D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494F0-4163-C60B-8412-29069439C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5B3DAB-52DC-234E-A509-DAFC91D9EB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a black veil holding a child&#10;&#10;AI-generated content may be incorrect.">
            <a:extLst>
              <a:ext uri="{FF2B5EF4-FFF2-40B4-BE49-F238E27FC236}">
                <a16:creationId xmlns:a16="http://schemas.microsoft.com/office/drawing/2014/main" id="{13F12AA7-F91B-8D50-92B0-7BAA67F52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3314" name="TextBox 4">
            <a:extLst>
              <a:ext uri="{FF2B5EF4-FFF2-40B4-BE49-F238E27FC236}">
                <a16:creationId xmlns:a16="http://schemas.microsoft.com/office/drawing/2014/main" id="{B8A66567-DCBB-F56B-D663-240FA146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64369"/>
            <a:ext cx="118434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endParaRPr lang="en-GB" altLang="en-US" sz="32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eaLnBrk="1" hangingPunct="1"/>
            <a:endParaRPr lang="en-GB" altLang="en-US" sz="3200" dirty="0">
              <a:latin typeface="Cambria" panose="02040503050406030204" pitchFamily="18" charset="0"/>
            </a:endParaRPr>
          </a:p>
          <a:p>
            <a:pPr eaLnBrk="1" hangingPunct="1"/>
            <a:r>
              <a:rPr lang="en-GB" altLang="en-US" sz="3200" b="1" dirty="0">
                <a:latin typeface="Cambria" panose="02040503050406030204" pitchFamily="18" charset="0"/>
              </a:rPr>
              <a:t> </a:t>
            </a:r>
            <a:r>
              <a:rPr lang="en-GB" altLang="en-US" sz="3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Stream 3: HER Fund Overview in 2024</a:t>
            </a:r>
            <a:endParaRPr lang="en-GB" altLang="en-US" sz="32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DE9DE109-25DA-68A6-A579-9B7E95266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461" y="202223"/>
            <a:ext cx="1733550" cy="492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FAECAE3-44D6-03DD-CFCE-B897506FA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0BAC09A4-3D0B-7F7B-7B29-246A6609ED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1E9C0432-4F66-9749-4A5E-0A31E707A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25"/>
            <a:ext cx="12192000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0A35229-B72E-90FA-76A9-2A246C14E945}"/>
              </a:ext>
            </a:extLst>
          </p:cNvPr>
          <p:cNvSpPr/>
          <p:nvPr/>
        </p:nvSpPr>
        <p:spPr>
          <a:xfrm>
            <a:off x="109538" y="1143000"/>
            <a:ext cx="1404937" cy="430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8FB1C12-A46D-184A-BCB8-B6EADE204A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3"/>
          <a:stretch>
            <a:fillRect/>
          </a:stretch>
        </p:blipFill>
        <p:spPr>
          <a:xfrm>
            <a:off x="-6350" y="0"/>
            <a:ext cx="12198350" cy="6858000"/>
          </a:xfr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D21D00D-AE3F-E3C5-F4D8-AE1F8877470E}"/>
              </a:ext>
            </a:extLst>
          </p:cNvPr>
          <p:cNvSpPr/>
          <p:nvPr/>
        </p:nvSpPr>
        <p:spPr>
          <a:xfrm>
            <a:off x="4175125" y="909638"/>
            <a:ext cx="1201738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&quot;&quot;">
            <a:extLst>
              <a:ext uri="{FF2B5EF4-FFF2-40B4-BE49-F238E27FC236}">
                <a16:creationId xmlns:a16="http://schemas.microsoft.com/office/drawing/2014/main" id="{123AC31D-DB0C-F3DE-5161-7534DE42B37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7" name="Content Placeholder 4">
            <a:extLst>
              <a:ext uri="{FF2B5EF4-FFF2-40B4-BE49-F238E27FC236}">
                <a16:creationId xmlns:a16="http://schemas.microsoft.com/office/drawing/2014/main" id="{510FD74F-305D-B52C-E8A9-A5784F9A0B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" r="-2" b="-2"/>
          <a:stretch>
            <a:fillRect/>
          </a:stretch>
        </p:blipFill>
        <p:spPr>
          <a:xfrm>
            <a:off x="0" y="1588"/>
            <a:ext cx="12192000" cy="6856412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4768C2D-9B94-E06A-F49E-D231A65CCC44}"/>
              </a:ext>
            </a:extLst>
          </p:cNvPr>
          <p:cNvSpPr/>
          <p:nvPr/>
        </p:nvSpPr>
        <p:spPr>
          <a:xfrm>
            <a:off x="5022850" y="674688"/>
            <a:ext cx="1203325" cy="430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F4A69305-B2B4-2E02-69F9-8D2F727C4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87FD1833-C6D0-381D-E508-D220C7C2C7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CC65570B-A0F8-AAE3-687C-8862C9720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12192000" cy="674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E448899-745F-6578-BE3B-C74AC3AB30C8}"/>
              </a:ext>
            </a:extLst>
          </p:cNvPr>
          <p:cNvSpPr/>
          <p:nvPr/>
        </p:nvSpPr>
        <p:spPr>
          <a:xfrm>
            <a:off x="3040063" y="717550"/>
            <a:ext cx="1203325" cy="430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E6CA8038-D6E5-7D2F-FECC-608325206C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FCF53290-6BDD-7538-D8F4-7E3487C336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63C54035-422B-AB00-C2CC-C00E69CF7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12192000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3DA84AA-8F79-C0CB-6775-6D5163E0785C}"/>
              </a:ext>
            </a:extLst>
          </p:cNvPr>
          <p:cNvSpPr/>
          <p:nvPr/>
        </p:nvSpPr>
        <p:spPr>
          <a:xfrm>
            <a:off x="5294313" y="1209675"/>
            <a:ext cx="1201737" cy="430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A51792BD-97CB-2859-3C84-FF133AFE9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6B1F95F3-BB54-E0B6-98CC-B73740551E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C8326100-2169-3BDE-FE75-C63A31C9F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50"/>
            <a:ext cx="12192000" cy="671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9107446-07D0-AF1D-0D29-9099857C78CF}"/>
              </a:ext>
            </a:extLst>
          </p:cNvPr>
          <p:cNvSpPr/>
          <p:nvPr/>
        </p:nvSpPr>
        <p:spPr>
          <a:xfrm>
            <a:off x="3048000" y="1201738"/>
            <a:ext cx="1203325" cy="4302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FB707BE0-F62D-EF4E-DAB8-FA2EEF8326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96A6D824-3FC0-B223-171B-E4EC8C8378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C7BB4C8D-E0CA-5EEC-2381-6E7C4C1C2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88"/>
            <a:ext cx="12192000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9A5AF78-04D4-D450-1841-3E0BFF21981F}"/>
              </a:ext>
            </a:extLst>
          </p:cNvPr>
          <p:cNvSpPr/>
          <p:nvPr/>
        </p:nvSpPr>
        <p:spPr>
          <a:xfrm>
            <a:off x="4181475" y="1187450"/>
            <a:ext cx="1203325" cy="430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 descr="&quot;&quot;">
            <a:extLst>
              <a:ext uri="{FF2B5EF4-FFF2-40B4-BE49-F238E27FC236}">
                <a16:creationId xmlns:a16="http://schemas.microsoft.com/office/drawing/2014/main" id="{8B8ECE53-7465-768F-E33E-F00BF9B802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B09CF39E-098D-DE9B-34F3-8AD80D0AFF1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12192000" cy="1576388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270F41-AC58-DC5F-0419-CB55E9A03DB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16984D-AA2E-AB60-EF3B-8F4DF952538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14" name="Title 1">
            <a:extLst>
              <a:ext uri="{FF2B5EF4-FFF2-40B4-BE49-F238E27FC236}">
                <a16:creationId xmlns:a16="http://schemas.microsoft.com/office/drawing/2014/main" id="{9D3C3D87-E160-EFEF-8795-9FB4799327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349250"/>
            <a:ext cx="10044113" cy="877888"/>
          </a:xfrm>
        </p:spPr>
        <p:txBody>
          <a:bodyPr/>
          <a:lstStyle/>
          <a:p>
            <a:r>
              <a:rPr lang="en-GB" altLang="en-US" sz="4000">
                <a:solidFill>
                  <a:srgbClr val="FFFFFF"/>
                </a:solidFill>
              </a:rPr>
              <a:t>What went well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937968-12AA-3455-EFED-5BF4D23C785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 descr="&quot;&quot;">
            <a:extLst>
              <a:ext uri="{FF2B5EF4-FFF2-40B4-BE49-F238E27FC236}">
                <a16:creationId xmlns:a16="http://schemas.microsoft.com/office/drawing/2014/main" id="{2567D5D4-6BF9-620D-CD96-E037B7B0354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555" name="Title 1">
            <a:extLst>
              <a:ext uri="{FF2B5EF4-FFF2-40B4-BE49-F238E27FC236}">
                <a16:creationId xmlns:a16="http://schemas.microsoft.com/office/drawing/2014/main" id="{4C40C05B-FFF3-1A1C-3788-C00DAFC90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1375" y="334963"/>
            <a:ext cx="10509250" cy="1076325"/>
          </a:xfrm>
        </p:spPr>
        <p:txBody>
          <a:bodyPr/>
          <a:lstStyle/>
          <a:p>
            <a:r>
              <a:rPr lang="en-GB" altLang="en-US" sz="4000"/>
              <a:t>Recommendations</a:t>
            </a:r>
          </a:p>
        </p:txBody>
      </p:sp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A119A42A-FCDA-225D-8EA4-612B8FE3475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42963" y="0"/>
            <a:ext cx="10506075" cy="192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 descr="&quot;&quot;">
            <a:extLst>
              <a:ext uri="{FF2B5EF4-FFF2-40B4-BE49-F238E27FC236}">
                <a16:creationId xmlns:a16="http://schemas.microsoft.com/office/drawing/2014/main" id="{DEA49F7E-69B6-1D11-F897-0C831E81303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41375" y="1512888"/>
            <a:ext cx="10506075" cy="19050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1D2914-4656-FCCC-DF49-42FEE741BB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058303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AB3CB032CEC947AE6D381902C47F9A" ma:contentTypeVersion="17" ma:contentTypeDescription="Create a new document." ma:contentTypeScope="" ma:versionID="2ceaaefaeff888b35c2e5df1b342d09e">
  <xsd:schema xmlns:xsd="http://www.w3.org/2001/XMLSchema" xmlns:xs="http://www.w3.org/2001/XMLSchema" xmlns:p="http://schemas.microsoft.com/office/2006/metadata/properties" xmlns:ns2="184c6296-04f2-4b59-a884-7fa598fd8790" xmlns:ns3="d7243926-4f2f-49e5-8018-77b27fd81950" xmlns:ns4="cd58f56f-97bb-4ee3-be73-39c4c446a25c" xmlns:ns5="7a77f28e-da2e-42c4-80a7-79c1462927c1" targetNamespace="http://schemas.microsoft.com/office/2006/metadata/properties" ma:root="true" ma:fieldsID="47a548c1e840fdedae6f201b43c4cc48" ns2:_="" ns3:_="" ns4:_="" ns5:_="">
    <xsd:import namespace="184c6296-04f2-4b59-a884-7fa598fd8790"/>
    <xsd:import namespace="d7243926-4f2f-49e5-8018-77b27fd81950"/>
    <xsd:import namespace="cd58f56f-97bb-4ee3-be73-39c4c446a25c"/>
    <xsd:import namespace="7a77f28e-da2e-42c4-80a7-79c1462927c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4:_dlc_DocId" minOccurs="0"/>
                <xsd:element ref="ns4:_dlc_DocIdUrl" minOccurs="0"/>
                <xsd:element ref="ns4:_dlc_DocIdPersistId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c6296-04f2-4b59-a884-7fa598fd87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43926-4f2f-49e5-8018-77b27fd819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01d558d-d313-4f1d-868c-6b3a2833d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8f56f-97bb-4ee3-be73-39c4c446a25c" elementFormDefault="qualified">
    <xsd:import namespace="http://schemas.microsoft.com/office/2006/documentManagement/types"/>
    <xsd:import namespace="http://schemas.microsoft.com/office/infopath/2007/PartnerControls"/>
    <xsd:element name="_dlc_DocId" ma:index="1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77f28e-da2e-42c4-80a7-79c1462927c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2afd5e65-1dcd-4157-9893-7d6bdaf4a841}" ma:internalName="TaxCatchAll" ma:showField="CatchAllData" ma:web="cd58f56f-97bb-4ee3-be73-39c4c446a2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d58f56f-97bb-4ee3-be73-39c4c446a25c">COID-1528417129-6083</_dlc_DocId>
    <_dlc_DocIdUrl xmlns="cd58f56f-97bb-4ee3-be73-39c4c446a25c">
      <Url>https://ippfglobal.sharepoint.com/sites/Connect-CO/ER/Comms/_layouts/15/DocIdRedir.aspx?ID=COID-1528417129-6083</Url>
      <Description>COID-1528417129-6083</Description>
    </_dlc_DocIdUrl>
    <lcf76f155ced4ddcb4097134ff3c332f xmlns="d7243926-4f2f-49e5-8018-77b27fd81950">
      <Terms xmlns="http://schemas.microsoft.com/office/infopath/2007/PartnerControls"/>
    </lcf76f155ced4ddcb4097134ff3c332f>
    <TaxCatchAll xmlns="7a77f28e-da2e-42c4-80a7-79c1462927c1" xsi:nil="true"/>
  </documentManagement>
</p:properties>
</file>

<file path=customXml/itemProps1.xml><?xml version="1.0" encoding="utf-8"?>
<ds:datastoreItem xmlns:ds="http://schemas.openxmlformats.org/officeDocument/2006/customXml" ds:itemID="{554C7328-B194-4269-8690-648A6E10C8BA}"/>
</file>

<file path=customXml/itemProps2.xml><?xml version="1.0" encoding="utf-8"?>
<ds:datastoreItem xmlns:ds="http://schemas.openxmlformats.org/officeDocument/2006/customXml" ds:itemID="{4727F0F3-59D5-48E3-B26B-4B1F5F9E5998}"/>
</file>

<file path=customXml/itemProps3.xml><?xml version="1.0" encoding="utf-8"?>
<ds:datastoreItem xmlns:ds="http://schemas.openxmlformats.org/officeDocument/2006/customXml" ds:itemID="{E7D95DFF-D67F-4E89-B83F-A63D0C002874}"/>
</file>

<file path=customXml/itemProps4.xml><?xml version="1.0" encoding="utf-8"?>
<ds:datastoreItem xmlns:ds="http://schemas.openxmlformats.org/officeDocument/2006/customXml" ds:itemID="{1CE4B25B-7865-46BF-9BC0-4E7A821134C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went well</vt:lpstr>
      <vt:lpstr>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Valerie Dourdin</dc:creator>
  <cp:lastModifiedBy>Riva Eskinazi</cp:lastModifiedBy>
  <cp:revision>3</cp:revision>
  <dcterms:created xsi:type="dcterms:W3CDTF">2025-02-13T14:53:12Z</dcterms:created>
  <dcterms:modified xsi:type="dcterms:W3CDTF">2025-06-27T13:59:11Z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0x010100FFAB3CB032CEC947AE6D381902C47F9A</vt:lpwstr>
  </property>
  <property fmtid="{D5CDD505-2E9C-101B-9397-08002B2CF9AE}" pid="3" name="_dlc_DocIdItemGuid">
    <vt:lpwstr>01bc1072-d1eb-476a-8e6e-ee6a0e108190</vt:lpwstr>
  </property>
</Properties>
</file>