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notesSlides/notesSlide5.xml" ContentType="application/vnd.openxmlformats-officedocument.presentationml.notesSl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notesSlides/notesSlide6.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7.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notesSlides/notesSlide8.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notesSlides/notesSlide9.xml" ContentType="application/vnd.openxmlformats-officedocument.presentationml.notesSlide+xml"/>
  <Override PartName="/ppt/charts/chart8.xml" ContentType="application/vnd.openxmlformats-officedocument.drawingml.chart+xml"/>
  <Override PartName="/ppt/charts/chart9.xml" ContentType="application/vnd.openxmlformats-officedocument.drawingml.chart+xml"/>
  <Override PartName="/ppt/charts/style8.xml" ContentType="application/vnd.ms-office.chartstyle+xml"/>
  <Override PartName="/ppt/charts/colors8.xml" ContentType="application/vnd.ms-office.chartcolorstyl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rts/chart10.xml" ContentType="application/vnd.openxmlformats-officedocument.drawingml.chart+xml"/>
  <Override PartName="/ppt/charts/style9.xml" ContentType="application/vnd.ms-office.chartstyle+xml"/>
  <Override PartName="/ppt/charts/colors9.xml" ContentType="application/vnd.ms-office.chartcolorstyle+xml"/>
  <Override PartName="/ppt/notesSlides/notesSlide12.xml" ContentType="application/vnd.openxmlformats-officedocument.presentationml.notesSlide+xml"/>
  <Override PartName="/ppt/charts/chart11.xml" ContentType="application/vnd.openxmlformats-officedocument.drawingml.chart+xml"/>
  <Override PartName="/ppt/charts/style10.xml" ContentType="application/vnd.ms-office.chartstyle+xml"/>
  <Override PartName="/ppt/charts/colors10.xml" ContentType="application/vnd.ms-office.chartcolorstyl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 id="2147483661" r:id="rId2"/>
    <p:sldMasterId id="2147483676" r:id="rId3"/>
    <p:sldMasterId id="2147483689" r:id="rId4"/>
  </p:sldMasterIdLst>
  <p:notesMasterIdLst>
    <p:notesMasterId r:id="rId19"/>
  </p:notesMasterIdLst>
  <p:sldIdLst>
    <p:sldId id="2194" r:id="rId5"/>
    <p:sldId id="2195" r:id="rId6"/>
    <p:sldId id="2196" r:id="rId7"/>
    <p:sldId id="2187" r:id="rId8"/>
    <p:sldId id="2197" r:id="rId9"/>
    <p:sldId id="465" r:id="rId10"/>
    <p:sldId id="2167" r:id="rId11"/>
    <p:sldId id="2143" r:id="rId12"/>
    <p:sldId id="2156" r:id="rId13"/>
    <p:sldId id="499" r:id="rId14"/>
    <p:sldId id="490" r:id="rId15"/>
    <p:sldId id="2201" r:id="rId16"/>
    <p:sldId id="2139" r:id="rId17"/>
    <p:sldId id="2179" r:id="rId1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46D3F17-F446-0AA8-8766-BBAC49E8FF4B}" name="Varun Anand" initials="VA" userId="S::VAnand@ippf.org::053b9e4f-1db1-48b4-823f-9bb89fc8fcdc" providerId="AD"/>
  <p188:author id="{39216733-C2D0-58F4-0C33-2D38EA02EA71}" name="Casper Erichsen" initials="CE" userId="Casper Erichsen" providerId="None"/>
  <p188:author id="{ED30BFF7-0508-7C26-777F-EA13406ECFD0}" name="Saurabh L" initials="SL" userId="b98b4af390163b8c" providerId="Windows Liv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6A6340B-FB83-4E78-8314-CD1628E2A187}" v="8" dt="2025-06-13T18:24:09.672"/>
    <p1510:client id="{E451A377-80DD-4824-86F1-AE6456B24787}" v="24" dt="2025-06-13T17:36:12.71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9195"/>
    <p:restoredTop sz="97030"/>
  </p:normalViewPr>
  <p:slideViewPr>
    <p:cSldViewPr snapToGrid="0">
      <p:cViewPr varScale="1">
        <p:scale>
          <a:sx n="105" d="100"/>
          <a:sy n="105" d="100"/>
        </p:scale>
        <p:origin x="1086" y="9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microsoft.com/office/2018/10/relationships/authors" Target="authors.xml"/><Relationship Id="rId3" Type="http://schemas.openxmlformats.org/officeDocument/2006/relationships/slideMaster" Target="slideMasters/slideMaster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microsoft.com/office/2015/10/relationships/revisionInfo" Target="revisionInfo.xml"/><Relationship Id="rId2" Type="http://schemas.openxmlformats.org/officeDocument/2006/relationships/slideMaster" Target="slideMasters/slideMaster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6/11/relationships/changesInfo" Target="changesInfos/changesInfo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Varun Anand" userId="053b9e4f-1db1-48b4-823f-9bb89fc8fcdc" providerId="ADAL" clId="{DF266C3A-7588-4373-873E-28123DD84AF4}"/>
    <pc:docChg chg="undo custSel modSld">
      <pc:chgData name="Varun Anand" userId="053b9e4f-1db1-48b4-823f-9bb89fc8fcdc" providerId="ADAL" clId="{DF266C3A-7588-4373-873E-28123DD84AF4}" dt="2025-06-06T10:29:48.276" v="463" actId="6549"/>
      <pc:docMkLst>
        <pc:docMk/>
      </pc:docMkLst>
      <pc:sldChg chg="modSp mod">
        <pc:chgData name="Varun Anand" userId="053b9e4f-1db1-48b4-823f-9bb89fc8fcdc" providerId="ADAL" clId="{DF266C3A-7588-4373-873E-28123DD84AF4}" dt="2025-06-06T10:29:48.276" v="463" actId="6549"/>
        <pc:sldMkLst>
          <pc:docMk/>
          <pc:sldMk cId="1312720955" sldId="2187"/>
        </pc:sldMkLst>
        <pc:spChg chg="mod">
          <ac:chgData name="Varun Anand" userId="053b9e4f-1db1-48b4-823f-9bb89fc8fcdc" providerId="ADAL" clId="{DF266C3A-7588-4373-873E-28123DD84AF4}" dt="2025-06-06T10:29:21.213" v="461" actId="20577"/>
          <ac:spMkLst>
            <pc:docMk/>
            <pc:sldMk cId="1312720955" sldId="2187"/>
            <ac:spMk id="5" creationId="{209E29A1-FA98-B242-166E-D55683DB19C6}"/>
          </ac:spMkLst>
        </pc:spChg>
        <pc:graphicFrameChg chg="mod modGraphic">
          <ac:chgData name="Varun Anand" userId="053b9e4f-1db1-48b4-823f-9bb89fc8fcdc" providerId="ADAL" clId="{DF266C3A-7588-4373-873E-28123DD84AF4}" dt="2025-06-06T10:29:48.276" v="463" actId="6549"/>
          <ac:graphicFrameMkLst>
            <pc:docMk/>
            <pc:sldMk cId="1312720955" sldId="2187"/>
            <ac:graphicFrameMk id="4" creationId="{7CA22A6E-1AE4-06FA-B073-7127155DC86B}"/>
          </ac:graphicFrameMkLst>
        </pc:graphicFrameChg>
      </pc:sldChg>
      <pc:sldChg chg="delSp mod">
        <pc:chgData name="Varun Anand" userId="053b9e4f-1db1-48b4-823f-9bb89fc8fcdc" providerId="ADAL" clId="{DF266C3A-7588-4373-873E-28123DD84AF4}" dt="2025-06-05T15:25:01.400" v="12" actId="478"/>
        <pc:sldMkLst>
          <pc:docMk/>
          <pc:sldMk cId="1946343522" sldId="2194"/>
        </pc:sldMkLst>
      </pc:sldChg>
      <pc:sldChg chg="modSp mod">
        <pc:chgData name="Varun Anand" userId="053b9e4f-1db1-48b4-823f-9bb89fc8fcdc" providerId="ADAL" clId="{DF266C3A-7588-4373-873E-28123DD84AF4}" dt="2025-06-05T15:41:35.268" v="169" actId="27636"/>
        <pc:sldMkLst>
          <pc:docMk/>
          <pc:sldMk cId="268675690" sldId="2195"/>
        </pc:sldMkLst>
        <pc:spChg chg="mod">
          <ac:chgData name="Varun Anand" userId="053b9e4f-1db1-48b4-823f-9bb89fc8fcdc" providerId="ADAL" clId="{DF266C3A-7588-4373-873E-28123DD84AF4}" dt="2025-06-05T15:41:35.268" v="169" actId="27636"/>
          <ac:spMkLst>
            <pc:docMk/>
            <pc:sldMk cId="268675690" sldId="2195"/>
            <ac:spMk id="6" creationId="{C27D30A3-B288-8381-8419-53BA971C39D9}"/>
          </ac:spMkLst>
        </pc:spChg>
      </pc:sldChg>
      <pc:sldChg chg="modSp mod">
        <pc:chgData name="Varun Anand" userId="053b9e4f-1db1-48b4-823f-9bb89fc8fcdc" providerId="ADAL" clId="{DF266C3A-7588-4373-873E-28123DD84AF4}" dt="2025-06-05T15:41:59.972" v="171" actId="1076"/>
        <pc:sldMkLst>
          <pc:docMk/>
          <pc:sldMk cId="1279288377" sldId="2196"/>
        </pc:sldMkLst>
        <pc:spChg chg="mod">
          <ac:chgData name="Varun Anand" userId="053b9e4f-1db1-48b4-823f-9bb89fc8fcdc" providerId="ADAL" clId="{DF266C3A-7588-4373-873E-28123DD84AF4}" dt="2025-06-05T15:41:59.972" v="171" actId="1076"/>
          <ac:spMkLst>
            <pc:docMk/>
            <pc:sldMk cId="1279288377" sldId="2196"/>
            <ac:spMk id="2" creationId="{FBD59705-6278-B8F2-A61B-D2CB756B4E20}"/>
          </ac:spMkLst>
        </pc:spChg>
      </pc:sldChg>
    </pc:docChg>
  </pc:docChgLst>
  <pc:docChgLst>
    <pc:chgData name="Varun Anand" userId="053b9e4f-1db1-48b4-823f-9bb89fc8fcdc" providerId="ADAL" clId="{36A6340B-FB83-4E78-8314-CD1628E2A187}"/>
    <pc:docChg chg="undo custSel delSld modSld sldOrd">
      <pc:chgData name="Varun Anand" userId="053b9e4f-1db1-48b4-823f-9bb89fc8fcdc" providerId="ADAL" clId="{36A6340B-FB83-4E78-8314-CD1628E2A187}" dt="2025-06-13T18:30:47.070" v="203" actId="47"/>
      <pc:docMkLst>
        <pc:docMk/>
      </pc:docMkLst>
      <pc:sldChg chg="ord">
        <pc:chgData name="Varun Anand" userId="053b9e4f-1db1-48b4-823f-9bb89fc8fcdc" providerId="ADAL" clId="{36A6340B-FB83-4E78-8314-CD1628E2A187}" dt="2025-06-13T18:09:31.468" v="10"/>
        <pc:sldMkLst>
          <pc:docMk/>
          <pc:sldMk cId="3139023235" sldId="499"/>
        </pc:sldMkLst>
      </pc:sldChg>
      <pc:sldChg chg="del">
        <pc:chgData name="Varun Anand" userId="053b9e4f-1db1-48b4-823f-9bb89fc8fcdc" providerId="ADAL" clId="{36A6340B-FB83-4E78-8314-CD1628E2A187}" dt="2025-06-13T18:07:20.759" v="3" actId="47"/>
        <pc:sldMkLst>
          <pc:docMk/>
          <pc:sldMk cId="3606266988" sldId="2140"/>
        </pc:sldMkLst>
      </pc:sldChg>
      <pc:sldChg chg="ord">
        <pc:chgData name="Varun Anand" userId="053b9e4f-1db1-48b4-823f-9bb89fc8fcdc" providerId="ADAL" clId="{36A6340B-FB83-4E78-8314-CD1628E2A187}" dt="2025-06-13T18:09:20.105" v="6"/>
        <pc:sldMkLst>
          <pc:docMk/>
          <pc:sldMk cId="2372265567" sldId="2143"/>
        </pc:sldMkLst>
      </pc:sldChg>
      <pc:sldChg chg="del">
        <pc:chgData name="Varun Anand" userId="053b9e4f-1db1-48b4-823f-9bb89fc8fcdc" providerId="ADAL" clId="{36A6340B-FB83-4E78-8314-CD1628E2A187}" dt="2025-06-13T18:30:47.070" v="203" actId="47"/>
        <pc:sldMkLst>
          <pc:docMk/>
          <pc:sldMk cId="252373150" sldId="2154"/>
        </pc:sldMkLst>
      </pc:sldChg>
      <pc:sldChg chg="modSp mod ord">
        <pc:chgData name="Varun Anand" userId="053b9e4f-1db1-48b4-823f-9bb89fc8fcdc" providerId="ADAL" clId="{36A6340B-FB83-4E78-8314-CD1628E2A187}" dt="2025-06-13T18:26:57.095" v="202" actId="20577"/>
        <pc:sldMkLst>
          <pc:docMk/>
          <pc:sldMk cId="1532167671" sldId="2156"/>
        </pc:sldMkLst>
        <pc:spChg chg="mod">
          <ac:chgData name="Varun Anand" userId="053b9e4f-1db1-48b4-823f-9bb89fc8fcdc" providerId="ADAL" clId="{36A6340B-FB83-4E78-8314-CD1628E2A187}" dt="2025-06-13T18:26:57.095" v="202" actId="20577"/>
          <ac:spMkLst>
            <pc:docMk/>
            <pc:sldMk cId="1532167671" sldId="2156"/>
            <ac:spMk id="2" creationId="{6E043174-A403-04C2-B8A1-05A34842C2FB}"/>
          </ac:spMkLst>
        </pc:spChg>
      </pc:sldChg>
      <pc:sldChg chg="del">
        <pc:chgData name="Varun Anand" userId="053b9e4f-1db1-48b4-823f-9bb89fc8fcdc" providerId="ADAL" clId="{36A6340B-FB83-4E78-8314-CD1628E2A187}" dt="2025-06-13T18:07:05.632" v="1" actId="47"/>
        <pc:sldMkLst>
          <pc:docMk/>
          <pc:sldMk cId="1442450288" sldId="2158"/>
        </pc:sldMkLst>
      </pc:sldChg>
      <pc:sldChg chg="modSp mod">
        <pc:chgData name="Varun Anand" userId="053b9e4f-1db1-48b4-823f-9bb89fc8fcdc" providerId="ADAL" clId="{36A6340B-FB83-4E78-8314-CD1628E2A187}" dt="2025-06-13T18:25:43.933" v="193" actId="6549"/>
        <pc:sldMkLst>
          <pc:docMk/>
          <pc:sldMk cId="90709010" sldId="2167"/>
        </pc:sldMkLst>
        <pc:spChg chg="mod">
          <ac:chgData name="Varun Anand" userId="053b9e4f-1db1-48b4-823f-9bb89fc8fcdc" providerId="ADAL" clId="{36A6340B-FB83-4E78-8314-CD1628E2A187}" dt="2025-06-13T18:25:43.933" v="193" actId="6549"/>
          <ac:spMkLst>
            <pc:docMk/>
            <pc:sldMk cId="90709010" sldId="2167"/>
            <ac:spMk id="2" creationId="{46BC736A-574D-47F0-8717-777B2DEDC266}"/>
          </ac:spMkLst>
        </pc:spChg>
      </pc:sldChg>
      <pc:sldChg chg="del">
        <pc:chgData name="Varun Anand" userId="053b9e4f-1db1-48b4-823f-9bb89fc8fcdc" providerId="ADAL" clId="{36A6340B-FB83-4E78-8314-CD1628E2A187}" dt="2025-06-13T18:07:09.581" v="2" actId="47"/>
        <pc:sldMkLst>
          <pc:docMk/>
          <pc:sldMk cId="1634577011" sldId="2178"/>
        </pc:sldMkLst>
      </pc:sldChg>
      <pc:sldChg chg="modSp mod">
        <pc:chgData name="Varun Anand" userId="053b9e4f-1db1-48b4-823f-9bb89fc8fcdc" providerId="ADAL" clId="{36A6340B-FB83-4E78-8314-CD1628E2A187}" dt="2025-06-13T18:24:25.829" v="172" actId="20577"/>
        <pc:sldMkLst>
          <pc:docMk/>
          <pc:sldMk cId="1312720955" sldId="2187"/>
        </pc:sldMkLst>
        <pc:spChg chg="mod">
          <ac:chgData name="Varun Anand" userId="053b9e4f-1db1-48b4-823f-9bb89fc8fcdc" providerId="ADAL" clId="{36A6340B-FB83-4E78-8314-CD1628E2A187}" dt="2025-06-13T18:10:50.984" v="15" actId="20577"/>
          <ac:spMkLst>
            <pc:docMk/>
            <pc:sldMk cId="1312720955" sldId="2187"/>
            <ac:spMk id="2" creationId="{E7BFC348-C668-1A00-9333-8E5F83363AA6}"/>
          </ac:spMkLst>
        </pc:spChg>
        <pc:spChg chg="mod">
          <ac:chgData name="Varun Anand" userId="053b9e4f-1db1-48b4-823f-9bb89fc8fcdc" providerId="ADAL" clId="{36A6340B-FB83-4E78-8314-CD1628E2A187}" dt="2025-06-13T18:24:25.829" v="172" actId="20577"/>
          <ac:spMkLst>
            <pc:docMk/>
            <pc:sldMk cId="1312720955" sldId="2187"/>
            <ac:spMk id="6" creationId="{25F3C3E0-A8BF-ED1C-B18A-9733052E834C}"/>
          </ac:spMkLst>
        </pc:spChg>
        <pc:graphicFrameChg chg="mod modGraphic">
          <ac:chgData name="Varun Anand" userId="053b9e4f-1db1-48b4-823f-9bb89fc8fcdc" providerId="ADAL" clId="{36A6340B-FB83-4E78-8314-CD1628E2A187}" dt="2025-06-13T18:24:12.565" v="169" actId="108"/>
          <ac:graphicFrameMkLst>
            <pc:docMk/>
            <pc:sldMk cId="1312720955" sldId="2187"/>
            <ac:graphicFrameMk id="4" creationId="{7CA22A6E-1AE4-06FA-B073-7127155DC86B}"/>
          </ac:graphicFrameMkLst>
        </pc:graphicFrameChg>
      </pc:sldChg>
      <pc:sldChg chg="delSp modSp mod">
        <pc:chgData name="Varun Anand" userId="053b9e4f-1db1-48b4-823f-9bb89fc8fcdc" providerId="ADAL" clId="{36A6340B-FB83-4E78-8314-CD1628E2A187}" dt="2025-06-13T18:25:18.424" v="191" actId="1076"/>
        <pc:sldMkLst>
          <pc:docMk/>
          <pc:sldMk cId="4231712733" sldId="2197"/>
        </pc:sldMkLst>
        <pc:spChg chg="mod">
          <ac:chgData name="Varun Anand" userId="053b9e4f-1db1-48b4-823f-9bb89fc8fcdc" providerId="ADAL" clId="{36A6340B-FB83-4E78-8314-CD1628E2A187}" dt="2025-06-13T18:24:57.914" v="182" actId="404"/>
          <ac:spMkLst>
            <pc:docMk/>
            <pc:sldMk cId="4231712733" sldId="2197"/>
            <ac:spMk id="2" creationId="{FCD5C02F-E99E-ABC9-0FC6-271D9F1FD936}"/>
          </ac:spMkLst>
        </pc:spChg>
        <pc:spChg chg="mod">
          <ac:chgData name="Varun Anand" userId="053b9e4f-1db1-48b4-823f-9bb89fc8fcdc" providerId="ADAL" clId="{36A6340B-FB83-4E78-8314-CD1628E2A187}" dt="2025-06-13T18:25:14.028" v="190" actId="1035"/>
          <ac:spMkLst>
            <pc:docMk/>
            <pc:sldMk cId="4231712733" sldId="2197"/>
            <ac:spMk id="3" creationId="{BFEFA40F-A772-DD87-7B6F-03C9C60ED326}"/>
          </ac:spMkLst>
        </pc:spChg>
        <pc:spChg chg="mod">
          <ac:chgData name="Varun Anand" userId="053b9e4f-1db1-48b4-823f-9bb89fc8fcdc" providerId="ADAL" clId="{36A6340B-FB83-4E78-8314-CD1628E2A187}" dt="2025-06-13T18:25:14.028" v="190" actId="1035"/>
          <ac:spMkLst>
            <pc:docMk/>
            <pc:sldMk cId="4231712733" sldId="2197"/>
            <ac:spMk id="4" creationId="{644D54A6-1353-7119-056E-20EEE44AEC91}"/>
          </ac:spMkLst>
        </pc:spChg>
        <pc:spChg chg="mod">
          <ac:chgData name="Varun Anand" userId="053b9e4f-1db1-48b4-823f-9bb89fc8fcdc" providerId="ADAL" clId="{36A6340B-FB83-4E78-8314-CD1628E2A187}" dt="2025-06-13T18:25:14.028" v="190" actId="1035"/>
          <ac:spMkLst>
            <pc:docMk/>
            <pc:sldMk cId="4231712733" sldId="2197"/>
            <ac:spMk id="6" creationId="{E32798CC-175F-736A-5B33-C36E7D1FEC51}"/>
          </ac:spMkLst>
        </pc:spChg>
        <pc:spChg chg="mod">
          <ac:chgData name="Varun Anand" userId="053b9e4f-1db1-48b4-823f-9bb89fc8fcdc" providerId="ADAL" clId="{36A6340B-FB83-4E78-8314-CD1628E2A187}" dt="2025-06-13T18:25:14.028" v="190" actId="1035"/>
          <ac:spMkLst>
            <pc:docMk/>
            <pc:sldMk cId="4231712733" sldId="2197"/>
            <ac:spMk id="8" creationId="{77E9146F-E493-0106-04E0-F3B23C3D4764}"/>
          </ac:spMkLst>
        </pc:spChg>
        <pc:spChg chg="mod">
          <ac:chgData name="Varun Anand" userId="053b9e4f-1db1-48b4-823f-9bb89fc8fcdc" providerId="ADAL" clId="{36A6340B-FB83-4E78-8314-CD1628E2A187}" dt="2025-06-13T18:25:14.028" v="190" actId="1035"/>
          <ac:spMkLst>
            <pc:docMk/>
            <pc:sldMk cId="4231712733" sldId="2197"/>
            <ac:spMk id="9" creationId="{D1A16E57-C246-5203-858A-8A57CA0E6C95}"/>
          </ac:spMkLst>
        </pc:spChg>
        <pc:spChg chg="mod">
          <ac:chgData name="Varun Anand" userId="053b9e4f-1db1-48b4-823f-9bb89fc8fcdc" providerId="ADAL" clId="{36A6340B-FB83-4E78-8314-CD1628E2A187}" dt="2025-06-13T18:25:14.028" v="190" actId="1035"/>
          <ac:spMkLst>
            <pc:docMk/>
            <pc:sldMk cId="4231712733" sldId="2197"/>
            <ac:spMk id="28" creationId="{D22A5148-4729-48FF-ABF5-77758A929D15}"/>
          </ac:spMkLst>
        </pc:spChg>
        <pc:spChg chg="mod">
          <ac:chgData name="Varun Anand" userId="053b9e4f-1db1-48b4-823f-9bb89fc8fcdc" providerId="ADAL" clId="{36A6340B-FB83-4E78-8314-CD1628E2A187}" dt="2025-06-13T18:25:14.028" v="190" actId="1035"/>
          <ac:spMkLst>
            <pc:docMk/>
            <pc:sldMk cId="4231712733" sldId="2197"/>
            <ac:spMk id="33" creationId="{821BACE0-95B2-7190-1692-936F94AD328B}"/>
          </ac:spMkLst>
        </pc:spChg>
        <pc:spChg chg="mod">
          <ac:chgData name="Varun Anand" userId="053b9e4f-1db1-48b4-823f-9bb89fc8fcdc" providerId="ADAL" clId="{36A6340B-FB83-4E78-8314-CD1628E2A187}" dt="2025-06-13T18:25:14.028" v="190" actId="1035"/>
          <ac:spMkLst>
            <pc:docMk/>
            <pc:sldMk cId="4231712733" sldId="2197"/>
            <ac:spMk id="34" creationId="{C247E38B-DB5B-B36B-15D3-CF07B052D580}"/>
          </ac:spMkLst>
        </pc:spChg>
        <pc:spChg chg="mod">
          <ac:chgData name="Varun Anand" userId="053b9e4f-1db1-48b4-823f-9bb89fc8fcdc" providerId="ADAL" clId="{36A6340B-FB83-4E78-8314-CD1628E2A187}" dt="2025-06-13T18:25:14.028" v="190" actId="1035"/>
          <ac:spMkLst>
            <pc:docMk/>
            <pc:sldMk cId="4231712733" sldId="2197"/>
            <ac:spMk id="35" creationId="{E9C07579-3E4A-2DA5-EF93-05B9BA1A8090}"/>
          </ac:spMkLst>
        </pc:spChg>
        <pc:spChg chg="mod">
          <ac:chgData name="Varun Anand" userId="053b9e4f-1db1-48b4-823f-9bb89fc8fcdc" providerId="ADAL" clId="{36A6340B-FB83-4E78-8314-CD1628E2A187}" dt="2025-06-13T18:25:14.028" v="190" actId="1035"/>
          <ac:spMkLst>
            <pc:docMk/>
            <pc:sldMk cId="4231712733" sldId="2197"/>
            <ac:spMk id="37" creationId="{D9BF0E12-B26B-447D-AE4E-E07BAC935CD3}"/>
          </ac:spMkLst>
        </pc:spChg>
        <pc:spChg chg="del mod">
          <ac:chgData name="Varun Anand" userId="053b9e4f-1db1-48b4-823f-9bb89fc8fcdc" providerId="ADAL" clId="{36A6340B-FB83-4E78-8314-CD1628E2A187}" dt="2025-06-13T18:24:37.922" v="175"/>
          <ac:spMkLst>
            <pc:docMk/>
            <pc:sldMk cId="4231712733" sldId="2197"/>
            <ac:spMk id="41" creationId="{BADE5C0E-4FFC-496D-8D95-F2A210AA341F}"/>
          </ac:spMkLst>
        </pc:spChg>
        <pc:spChg chg="mod">
          <ac:chgData name="Varun Anand" userId="053b9e4f-1db1-48b4-823f-9bb89fc8fcdc" providerId="ADAL" clId="{36A6340B-FB83-4E78-8314-CD1628E2A187}" dt="2025-06-13T18:25:18.424" v="191" actId="1076"/>
          <ac:spMkLst>
            <pc:docMk/>
            <pc:sldMk cId="4231712733" sldId="2197"/>
            <ac:spMk id="43" creationId="{E8BC9813-1BB8-45B4-94EF-9276BB13900C}"/>
          </ac:spMkLst>
        </pc:spChg>
      </pc:sldChg>
      <pc:sldChg chg="del">
        <pc:chgData name="Varun Anand" userId="053b9e4f-1db1-48b4-823f-9bb89fc8fcdc" providerId="ADAL" clId="{36A6340B-FB83-4E78-8314-CD1628E2A187}" dt="2025-06-13T18:07:22.287" v="4" actId="47"/>
        <pc:sldMkLst>
          <pc:docMk/>
          <pc:sldMk cId="3598540393" sldId="2199"/>
        </pc:sldMkLst>
      </pc:sldChg>
      <pc:sldChg chg="del">
        <pc:chgData name="Varun Anand" userId="053b9e4f-1db1-48b4-823f-9bb89fc8fcdc" providerId="ADAL" clId="{36A6340B-FB83-4E78-8314-CD1628E2A187}" dt="2025-06-13T18:07:02.664" v="0" actId="47"/>
        <pc:sldMkLst>
          <pc:docMk/>
          <pc:sldMk cId="510579082" sldId="2200"/>
        </pc:sldMkLst>
      </pc:sldChg>
      <pc:sldChg chg="del">
        <pc:chgData name="Varun Anand" userId="053b9e4f-1db1-48b4-823f-9bb89fc8fcdc" providerId="ADAL" clId="{36A6340B-FB83-4E78-8314-CD1628E2A187}" dt="2025-06-13T18:09:42.974" v="11" actId="47"/>
        <pc:sldMkLst>
          <pc:docMk/>
          <pc:sldMk cId="4182174201" sldId="2202"/>
        </pc:sldMkLst>
      </pc:sldChg>
    </pc:docChg>
  </pc:docChgLst>
  <pc:docChgLst>
    <pc:chgData name="Varun Anand" userId="053b9e4f-1db1-48b4-823f-9bb89fc8fcdc" providerId="ADAL" clId="{E451A377-80DD-4824-86F1-AE6456B24787}"/>
    <pc:docChg chg="undo custSel addSld delSld modSld">
      <pc:chgData name="Varun Anand" userId="053b9e4f-1db1-48b4-823f-9bb89fc8fcdc" providerId="ADAL" clId="{E451A377-80DD-4824-86F1-AE6456B24787}" dt="2025-06-13T17:59:22.070" v="1497" actId="47"/>
      <pc:docMkLst>
        <pc:docMk/>
      </pc:docMkLst>
      <pc:sldChg chg="addSp modSp mod">
        <pc:chgData name="Varun Anand" userId="053b9e4f-1db1-48b4-823f-9bb89fc8fcdc" providerId="ADAL" clId="{E451A377-80DD-4824-86F1-AE6456B24787}" dt="2025-06-13T17:15:21.145" v="475" actId="20577"/>
        <pc:sldMkLst>
          <pc:docMk/>
          <pc:sldMk cId="1312720955" sldId="2187"/>
        </pc:sldMkLst>
        <pc:spChg chg="add mod">
          <ac:chgData name="Varun Anand" userId="053b9e4f-1db1-48b4-823f-9bb89fc8fcdc" providerId="ADAL" clId="{E451A377-80DD-4824-86F1-AE6456B24787}" dt="2025-06-13T17:15:21.145" v="475" actId="20577"/>
          <ac:spMkLst>
            <pc:docMk/>
            <pc:sldMk cId="1312720955" sldId="2187"/>
            <ac:spMk id="2" creationId="{E7BFC348-C668-1A00-9333-8E5F83363AA6}"/>
          </ac:spMkLst>
        </pc:spChg>
        <pc:spChg chg="mod">
          <ac:chgData name="Varun Anand" userId="053b9e4f-1db1-48b4-823f-9bb89fc8fcdc" providerId="ADAL" clId="{E451A377-80DD-4824-86F1-AE6456B24787}" dt="2025-06-13T17:11:50.538" v="282" actId="20577"/>
          <ac:spMkLst>
            <pc:docMk/>
            <pc:sldMk cId="1312720955" sldId="2187"/>
            <ac:spMk id="5" creationId="{209E29A1-FA98-B242-166E-D55683DB19C6}"/>
          </ac:spMkLst>
        </pc:spChg>
        <pc:spChg chg="mod">
          <ac:chgData name="Varun Anand" userId="053b9e4f-1db1-48b4-823f-9bb89fc8fcdc" providerId="ADAL" clId="{E451A377-80DD-4824-86F1-AE6456B24787}" dt="2025-06-13T17:14:54.329" v="453" actId="20577"/>
          <ac:spMkLst>
            <pc:docMk/>
            <pc:sldMk cId="1312720955" sldId="2187"/>
            <ac:spMk id="6" creationId="{25F3C3E0-A8BF-ED1C-B18A-9733052E834C}"/>
          </ac:spMkLst>
        </pc:spChg>
        <pc:graphicFrameChg chg="mod modGraphic">
          <ac:chgData name="Varun Anand" userId="053b9e4f-1db1-48b4-823f-9bb89fc8fcdc" providerId="ADAL" clId="{E451A377-80DD-4824-86F1-AE6456B24787}" dt="2025-06-13T17:11:12.373" v="274" actId="1076"/>
          <ac:graphicFrameMkLst>
            <pc:docMk/>
            <pc:sldMk cId="1312720955" sldId="2187"/>
            <ac:graphicFrameMk id="4" creationId="{7CA22A6E-1AE4-06FA-B073-7127155DC86B}"/>
          </ac:graphicFrameMkLst>
        </pc:graphicFrameChg>
      </pc:sldChg>
      <pc:sldChg chg="modSp mod">
        <pc:chgData name="Varun Anand" userId="053b9e4f-1db1-48b4-823f-9bb89fc8fcdc" providerId="ADAL" clId="{E451A377-80DD-4824-86F1-AE6456B24787}" dt="2025-06-13T17:14:14.355" v="442" actId="20577"/>
        <pc:sldMkLst>
          <pc:docMk/>
          <pc:sldMk cId="268675690" sldId="2195"/>
        </pc:sldMkLst>
        <pc:spChg chg="mod">
          <ac:chgData name="Varun Anand" userId="053b9e4f-1db1-48b4-823f-9bb89fc8fcdc" providerId="ADAL" clId="{E451A377-80DD-4824-86F1-AE6456B24787}" dt="2025-06-13T17:14:14.355" v="442" actId="20577"/>
          <ac:spMkLst>
            <pc:docMk/>
            <pc:sldMk cId="268675690" sldId="2195"/>
            <ac:spMk id="6" creationId="{C27D30A3-B288-8381-8419-53BA971C39D9}"/>
          </ac:spMkLst>
        </pc:spChg>
      </pc:sldChg>
      <pc:sldChg chg="modSp mod">
        <pc:chgData name="Varun Anand" userId="053b9e4f-1db1-48b4-823f-9bb89fc8fcdc" providerId="ADAL" clId="{E451A377-80DD-4824-86F1-AE6456B24787}" dt="2025-06-13T17:14:46.928" v="450" actId="20577"/>
        <pc:sldMkLst>
          <pc:docMk/>
          <pc:sldMk cId="1279288377" sldId="2196"/>
        </pc:sldMkLst>
        <pc:spChg chg="mod">
          <ac:chgData name="Varun Anand" userId="053b9e4f-1db1-48b4-823f-9bb89fc8fcdc" providerId="ADAL" clId="{E451A377-80DD-4824-86F1-AE6456B24787}" dt="2025-06-13T17:14:46.928" v="450" actId="20577"/>
          <ac:spMkLst>
            <pc:docMk/>
            <pc:sldMk cId="1279288377" sldId="2196"/>
            <ac:spMk id="24" creationId="{964847CE-267D-C58F-6C5F-B2BF6E273F3E}"/>
          </ac:spMkLst>
        </pc:spChg>
      </pc:sldChg>
      <pc:sldChg chg="addSp delSp modSp add del mod">
        <pc:chgData name="Varun Anand" userId="053b9e4f-1db1-48b4-823f-9bb89fc8fcdc" providerId="ADAL" clId="{E451A377-80DD-4824-86F1-AE6456B24787}" dt="2025-06-13T17:59:18.575" v="1496" actId="1076"/>
        <pc:sldMkLst>
          <pc:docMk/>
          <pc:sldMk cId="4231712733" sldId="2197"/>
        </pc:sldMkLst>
        <pc:spChg chg="mod">
          <ac:chgData name="Varun Anand" userId="053b9e4f-1db1-48b4-823f-9bb89fc8fcdc" providerId="ADAL" clId="{E451A377-80DD-4824-86F1-AE6456B24787}" dt="2025-06-13T17:57:22.908" v="1438" actId="20577"/>
          <ac:spMkLst>
            <pc:docMk/>
            <pc:sldMk cId="4231712733" sldId="2197"/>
            <ac:spMk id="3" creationId="{BFEFA40F-A772-DD87-7B6F-03C9C60ED326}"/>
          </ac:spMkLst>
        </pc:spChg>
        <pc:spChg chg="add del mod">
          <ac:chgData name="Varun Anand" userId="053b9e4f-1db1-48b4-823f-9bb89fc8fcdc" providerId="ADAL" clId="{E451A377-80DD-4824-86F1-AE6456B24787}" dt="2025-06-13T17:57:10.568" v="1417" actId="1038"/>
          <ac:spMkLst>
            <pc:docMk/>
            <pc:sldMk cId="4231712733" sldId="2197"/>
            <ac:spMk id="4" creationId="{644D54A6-1353-7119-056E-20EEE44AEC91}"/>
          </ac:spMkLst>
        </pc:spChg>
        <pc:spChg chg="mod">
          <ac:chgData name="Varun Anand" userId="053b9e4f-1db1-48b4-823f-9bb89fc8fcdc" providerId="ADAL" clId="{E451A377-80DD-4824-86F1-AE6456B24787}" dt="2025-06-13T17:53:01.880" v="1198" actId="14100"/>
          <ac:spMkLst>
            <pc:docMk/>
            <pc:sldMk cId="4231712733" sldId="2197"/>
            <ac:spMk id="5" creationId="{FF5140E3-62BA-940D-2FDA-4CCFD9EE36A3}"/>
          </ac:spMkLst>
        </pc:spChg>
        <pc:spChg chg="mod">
          <ac:chgData name="Varun Anand" userId="053b9e4f-1db1-48b4-823f-9bb89fc8fcdc" providerId="ADAL" clId="{E451A377-80DD-4824-86F1-AE6456B24787}" dt="2025-06-13T17:52:22.947" v="1179" actId="20577"/>
          <ac:spMkLst>
            <pc:docMk/>
            <pc:sldMk cId="4231712733" sldId="2197"/>
            <ac:spMk id="6" creationId="{E32798CC-175F-736A-5B33-C36E7D1FEC51}"/>
          </ac:spMkLst>
        </pc:spChg>
        <pc:spChg chg="add del mod">
          <ac:chgData name="Varun Anand" userId="053b9e4f-1db1-48b4-823f-9bb89fc8fcdc" providerId="ADAL" clId="{E451A377-80DD-4824-86F1-AE6456B24787}" dt="2025-06-13T17:55:07.771" v="1220" actId="20577"/>
          <ac:spMkLst>
            <pc:docMk/>
            <pc:sldMk cId="4231712733" sldId="2197"/>
            <ac:spMk id="7" creationId="{2BCF98EC-9133-ACE4-0CDC-9B0A0D2AA1CA}"/>
          </ac:spMkLst>
        </pc:spChg>
        <pc:spChg chg="mod">
          <ac:chgData name="Varun Anand" userId="053b9e4f-1db1-48b4-823f-9bb89fc8fcdc" providerId="ADAL" clId="{E451A377-80DD-4824-86F1-AE6456B24787}" dt="2025-06-13T17:57:30.507" v="1439" actId="20577"/>
          <ac:spMkLst>
            <pc:docMk/>
            <pc:sldMk cId="4231712733" sldId="2197"/>
            <ac:spMk id="8" creationId="{77E9146F-E493-0106-04E0-F3B23C3D4764}"/>
          </ac:spMkLst>
        </pc:spChg>
        <pc:spChg chg="mod">
          <ac:chgData name="Varun Anand" userId="053b9e4f-1db1-48b4-823f-9bb89fc8fcdc" providerId="ADAL" clId="{E451A377-80DD-4824-86F1-AE6456B24787}" dt="2025-06-13T17:58:26.033" v="1472" actId="14100"/>
          <ac:spMkLst>
            <pc:docMk/>
            <pc:sldMk cId="4231712733" sldId="2197"/>
            <ac:spMk id="9" creationId="{D1A16E57-C246-5203-858A-8A57CA0E6C95}"/>
          </ac:spMkLst>
        </pc:spChg>
        <pc:spChg chg="add del mod">
          <ac:chgData name="Varun Anand" userId="053b9e4f-1db1-48b4-823f-9bb89fc8fcdc" providerId="ADAL" clId="{E451A377-80DD-4824-86F1-AE6456B24787}" dt="2025-06-13T17:58:31.486" v="1473" actId="14100"/>
          <ac:spMkLst>
            <pc:docMk/>
            <pc:sldMk cId="4231712733" sldId="2197"/>
            <ac:spMk id="28" creationId="{D22A5148-4729-48FF-ABF5-77758A929D15}"/>
          </ac:spMkLst>
        </pc:spChg>
        <pc:spChg chg="add mod">
          <ac:chgData name="Varun Anand" userId="053b9e4f-1db1-48b4-823f-9bb89fc8fcdc" providerId="ADAL" clId="{E451A377-80DD-4824-86F1-AE6456B24787}" dt="2025-06-13T17:59:09.336" v="1495" actId="1037"/>
          <ac:spMkLst>
            <pc:docMk/>
            <pc:sldMk cId="4231712733" sldId="2197"/>
            <ac:spMk id="32" creationId="{D6C6BC9F-504F-C1D8-B83A-9D4D10E3CBAD}"/>
          </ac:spMkLst>
        </pc:spChg>
        <pc:spChg chg="add mod">
          <ac:chgData name="Varun Anand" userId="053b9e4f-1db1-48b4-823f-9bb89fc8fcdc" providerId="ADAL" clId="{E451A377-80DD-4824-86F1-AE6456B24787}" dt="2025-06-13T17:56:56.162" v="1375" actId="1037"/>
          <ac:spMkLst>
            <pc:docMk/>
            <pc:sldMk cId="4231712733" sldId="2197"/>
            <ac:spMk id="33" creationId="{821BACE0-95B2-7190-1692-936F94AD328B}"/>
          </ac:spMkLst>
        </pc:spChg>
        <pc:spChg chg="add mod">
          <ac:chgData name="Varun Anand" userId="053b9e4f-1db1-48b4-823f-9bb89fc8fcdc" providerId="ADAL" clId="{E451A377-80DD-4824-86F1-AE6456B24787}" dt="2025-06-13T17:57:02.332" v="1386" actId="1037"/>
          <ac:spMkLst>
            <pc:docMk/>
            <pc:sldMk cId="4231712733" sldId="2197"/>
            <ac:spMk id="34" creationId="{C247E38B-DB5B-B36B-15D3-CF07B052D580}"/>
          </ac:spMkLst>
        </pc:spChg>
        <pc:spChg chg="add mod">
          <ac:chgData name="Varun Anand" userId="053b9e4f-1db1-48b4-823f-9bb89fc8fcdc" providerId="ADAL" clId="{E451A377-80DD-4824-86F1-AE6456B24787}" dt="2025-06-13T17:57:02.332" v="1386" actId="1037"/>
          <ac:spMkLst>
            <pc:docMk/>
            <pc:sldMk cId="4231712733" sldId="2197"/>
            <ac:spMk id="35" creationId="{E9C07579-3E4A-2DA5-EF93-05B9BA1A8090}"/>
          </ac:spMkLst>
        </pc:spChg>
        <pc:spChg chg="add mod">
          <ac:chgData name="Varun Anand" userId="053b9e4f-1db1-48b4-823f-9bb89fc8fcdc" providerId="ADAL" clId="{E451A377-80DD-4824-86F1-AE6456B24787}" dt="2025-06-13T17:59:06.493" v="1491" actId="1037"/>
          <ac:spMkLst>
            <pc:docMk/>
            <pc:sldMk cId="4231712733" sldId="2197"/>
            <ac:spMk id="36" creationId="{9DA7D926-DDF9-361A-CCCE-D9578E2A1C00}"/>
          </ac:spMkLst>
        </pc:spChg>
        <pc:spChg chg="mod">
          <ac:chgData name="Varun Anand" userId="053b9e4f-1db1-48b4-823f-9bb89fc8fcdc" providerId="ADAL" clId="{E451A377-80DD-4824-86F1-AE6456B24787}" dt="2025-06-13T17:52:17.588" v="1177" actId="20577"/>
          <ac:spMkLst>
            <pc:docMk/>
            <pc:sldMk cId="4231712733" sldId="2197"/>
            <ac:spMk id="37" creationId="{D9BF0E12-B26B-447D-AE4E-E07BAC935CD3}"/>
          </ac:spMkLst>
        </pc:spChg>
        <pc:spChg chg="mod">
          <ac:chgData name="Varun Anand" userId="053b9e4f-1db1-48b4-823f-9bb89fc8fcdc" providerId="ADAL" clId="{E451A377-80DD-4824-86F1-AE6456B24787}" dt="2025-06-13T17:26:29.632" v="668" actId="20577"/>
          <ac:spMkLst>
            <pc:docMk/>
            <pc:sldMk cId="4231712733" sldId="2197"/>
            <ac:spMk id="41" creationId="{BADE5C0E-4FFC-496D-8D95-F2A210AA341F}"/>
          </ac:spMkLst>
        </pc:spChg>
        <pc:spChg chg="mod">
          <ac:chgData name="Varun Anand" userId="053b9e4f-1db1-48b4-823f-9bb89fc8fcdc" providerId="ADAL" clId="{E451A377-80DD-4824-86F1-AE6456B24787}" dt="2025-06-13T17:59:18.575" v="1496" actId="1076"/>
          <ac:spMkLst>
            <pc:docMk/>
            <pc:sldMk cId="4231712733" sldId="2197"/>
            <ac:spMk id="43" creationId="{E8BC9813-1BB8-45B4-94EF-9276BB13900C}"/>
          </ac:spMkLst>
        </pc:spChg>
        <pc:spChg chg="add del mod">
          <ac:chgData name="Varun Anand" userId="053b9e4f-1db1-48b4-823f-9bb89fc8fcdc" providerId="ADAL" clId="{E451A377-80DD-4824-86F1-AE6456B24787}" dt="2025-06-13T17:55:33.592" v="1228" actId="20577"/>
          <ac:spMkLst>
            <pc:docMk/>
            <pc:sldMk cId="4231712733" sldId="2197"/>
            <ac:spMk id="63" creationId="{F8E35998-85BB-7373-AE6C-339B0A00B516}"/>
          </ac:spMkLst>
        </pc:spChg>
        <pc:spChg chg="add del mod">
          <ac:chgData name="Varun Anand" userId="053b9e4f-1db1-48b4-823f-9bb89fc8fcdc" providerId="ADAL" clId="{E451A377-80DD-4824-86F1-AE6456B24787}" dt="2025-06-13T17:36:01.833" v="1053" actId="478"/>
          <ac:spMkLst>
            <pc:docMk/>
            <pc:sldMk cId="4231712733" sldId="2197"/>
            <ac:spMk id="72" creationId="{A56C73B3-63B9-E3B5-AFDB-2D1E63B2214E}"/>
          </ac:spMkLst>
        </pc:spChg>
        <pc:spChg chg="add del mod">
          <ac:chgData name="Varun Anand" userId="053b9e4f-1db1-48b4-823f-9bb89fc8fcdc" providerId="ADAL" clId="{E451A377-80DD-4824-86F1-AE6456B24787}" dt="2025-06-13T17:57:51.543" v="1455" actId="1037"/>
          <ac:spMkLst>
            <pc:docMk/>
            <pc:sldMk cId="4231712733" sldId="2197"/>
            <ac:spMk id="74" creationId="{3D59D6E3-D371-593F-9E64-0695041ECDA9}"/>
          </ac:spMkLst>
        </pc:spChg>
        <pc:cxnChg chg="add del mod">
          <ac:chgData name="Varun Anand" userId="053b9e4f-1db1-48b4-823f-9bb89fc8fcdc" providerId="ADAL" clId="{E451A377-80DD-4824-86F1-AE6456B24787}" dt="2025-06-13T17:55:28.547" v="1226" actId="1076"/>
          <ac:cxnSpMkLst>
            <pc:docMk/>
            <pc:sldMk cId="4231712733" sldId="2197"/>
            <ac:cxnSpMk id="10" creationId="{0AD34D6A-FE15-3828-83CA-4F7964DE30EB}"/>
          </ac:cxnSpMkLst>
        </pc:cxnChg>
        <pc:cxnChg chg="mod">
          <ac:chgData name="Varun Anand" userId="053b9e4f-1db1-48b4-823f-9bb89fc8fcdc" providerId="ADAL" clId="{E451A377-80DD-4824-86F1-AE6456B24787}" dt="2025-06-13T17:57:22.235" v="1437" actId="1038"/>
          <ac:cxnSpMkLst>
            <pc:docMk/>
            <pc:sldMk cId="4231712733" sldId="2197"/>
            <ac:cxnSpMk id="13" creationId="{0150270E-8C8C-3D94-7935-B18CAEB92922}"/>
          </ac:cxnSpMkLst>
        </pc:cxnChg>
        <pc:cxnChg chg="mod">
          <ac:chgData name="Varun Anand" userId="053b9e4f-1db1-48b4-823f-9bb89fc8fcdc" providerId="ADAL" clId="{E451A377-80DD-4824-86F1-AE6456B24787}" dt="2025-06-13T17:58:26.033" v="1472" actId="14100"/>
          <ac:cxnSpMkLst>
            <pc:docMk/>
            <pc:sldMk cId="4231712733" sldId="2197"/>
            <ac:cxnSpMk id="15" creationId="{49CEAA2B-EAA9-5A10-E840-B4C428B12253}"/>
          </ac:cxnSpMkLst>
        </pc:cxnChg>
        <pc:cxnChg chg="add del mod">
          <ac:chgData name="Varun Anand" userId="053b9e4f-1db1-48b4-823f-9bb89fc8fcdc" providerId="ADAL" clId="{E451A377-80DD-4824-86F1-AE6456B24787}" dt="2025-06-13T17:58:31.486" v="1473" actId="14100"/>
          <ac:cxnSpMkLst>
            <pc:docMk/>
            <pc:sldMk cId="4231712733" sldId="2197"/>
            <ac:cxnSpMk id="16" creationId="{782FA78D-71E1-C581-0A3E-F6BA111EE081}"/>
          </ac:cxnSpMkLst>
        </pc:cxnChg>
        <pc:cxnChg chg="mod">
          <ac:chgData name="Varun Anand" userId="053b9e4f-1db1-48b4-823f-9bb89fc8fcdc" providerId="ADAL" clId="{E451A377-80DD-4824-86F1-AE6456B24787}" dt="2025-06-13T17:58:26.033" v="1472" actId="14100"/>
          <ac:cxnSpMkLst>
            <pc:docMk/>
            <pc:sldMk cId="4231712733" sldId="2197"/>
            <ac:cxnSpMk id="17" creationId="{3CA411E7-5558-CCE2-A09C-562F7D2AD2FD}"/>
          </ac:cxnSpMkLst>
        </pc:cxnChg>
        <pc:cxnChg chg="mod">
          <ac:chgData name="Varun Anand" userId="053b9e4f-1db1-48b4-823f-9bb89fc8fcdc" providerId="ADAL" clId="{E451A377-80DD-4824-86F1-AE6456B24787}" dt="2025-06-13T17:57:22.235" v="1437" actId="1038"/>
          <ac:cxnSpMkLst>
            <pc:docMk/>
            <pc:sldMk cId="4231712733" sldId="2197"/>
            <ac:cxnSpMk id="18" creationId="{9138ADAB-31AE-7E06-E25B-ABB72DD08E2D}"/>
          </ac:cxnSpMkLst>
        </pc:cxnChg>
        <pc:cxnChg chg="del">
          <ac:chgData name="Varun Anand" userId="053b9e4f-1db1-48b4-823f-9bb89fc8fcdc" providerId="ADAL" clId="{E451A377-80DD-4824-86F1-AE6456B24787}" dt="2025-06-13T17:26:05.052" v="637" actId="478"/>
          <ac:cxnSpMkLst>
            <pc:docMk/>
            <pc:sldMk cId="4231712733" sldId="2197"/>
            <ac:cxnSpMk id="19" creationId="{39D9D418-91A2-B32C-42F0-6891210D8AE8}"/>
          </ac:cxnSpMkLst>
        </pc:cxnChg>
        <pc:cxnChg chg="add del mod">
          <ac:chgData name="Varun Anand" userId="053b9e4f-1db1-48b4-823f-9bb89fc8fcdc" providerId="ADAL" clId="{E451A377-80DD-4824-86F1-AE6456B24787}" dt="2025-06-13T17:57:10.568" v="1417" actId="1038"/>
          <ac:cxnSpMkLst>
            <pc:docMk/>
            <pc:sldMk cId="4231712733" sldId="2197"/>
            <ac:cxnSpMk id="26" creationId="{F656497A-A57E-7AC4-FCE6-E23419D80509}"/>
          </ac:cxnSpMkLst>
        </pc:cxnChg>
        <pc:cxnChg chg="add del mod">
          <ac:chgData name="Varun Anand" userId="053b9e4f-1db1-48b4-823f-9bb89fc8fcdc" providerId="ADAL" clId="{E451A377-80DD-4824-86F1-AE6456B24787}" dt="2025-06-13T17:57:10.568" v="1417" actId="1038"/>
          <ac:cxnSpMkLst>
            <pc:docMk/>
            <pc:sldMk cId="4231712733" sldId="2197"/>
            <ac:cxnSpMk id="30" creationId="{CA48D5C4-02E8-7075-FDBC-32569CBD2FAD}"/>
          </ac:cxnSpMkLst>
        </pc:cxnChg>
        <pc:cxnChg chg="add mod">
          <ac:chgData name="Varun Anand" userId="053b9e4f-1db1-48b4-823f-9bb89fc8fcdc" providerId="ADAL" clId="{E451A377-80DD-4824-86F1-AE6456B24787}" dt="2025-06-13T17:57:02.332" v="1386" actId="1037"/>
          <ac:cxnSpMkLst>
            <pc:docMk/>
            <pc:sldMk cId="4231712733" sldId="2197"/>
            <ac:cxnSpMk id="38" creationId="{7C30760F-F5A3-47CC-3897-6E08DD890A31}"/>
          </ac:cxnSpMkLst>
        </pc:cxnChg>
        <pc:cxnChg chg="add mod">
          <ac:chgData name="Varun Anand" userId="053b9e4f-1db1-48b4-823f-9bb89fc8fcdc" providerId="ADAL" clId="{E451A377-80DD-4824-86F1-AE6456B24787}" dt="2025-06-13T17:57:02.332" v="1386" actId="1037"/>
          <ac:cxnSpMkLst>
            <pc:docMk/>
            <pc:sldMk cId="4231712733" sldId="2197"/>
            <ac:cxnSpMk id="39" creationId="{FDE9851D-36CA-0050-F25C-FCE911B5E58A}"/>
          </ac:cxnSpMkLst>
        </pc:cxnChg>
        <pc:cxnChg chg="add mod">
          <ac:chgData name="Varun Anand" userId="053b9e4f-1db1-48b4-823f-9bb89fc8fcdc" providerId="ADAL" clId="{E451A377-80DD-4824-86F1-AE6456B24787}" dt="2025-06-13T17:59:06.493" v="1491" actId="1037"/>
          <ac:cxnSpMkLst>
            <pc:docMk/>
            <pc:sldMk cId="4231712733" sldId="2197"/>
            <ac:cxnSpMk id="40" creationId="{8F6DD573-AFDE-E0BD-9574-B3664A5EB406}"/>
          </ac:cxnSpMkLst>
        </pc:cxnChg>
        <pc:cxnChg chg="add mod">
          <ac:chgData name="Varun Anand" userId="053b9e4f-1db1-48b4-823f-9bb89fc8fcdc" providerId="ADAL" clId="{E451A377-80DD-4824-86F1-AE6456B24787}" dt="2025-06-13T17:59:09.336" v="1495" actId="1037"/>
          <ac:cxnSpMkLst>
            <pc:docMk/>
            <pc:sldMk cId="4231712733" sldId="2197"/>
            <ac:cxnSpMk id="42" creationId="{1B83109C-6E69-0A1D-0F0E-809A7D0614C9}"/>
          </ac:cxnSpMkLst>
        </pc:cxnChg>
        <pc:cxnChg chg="add mod">
          <ac:chgData name="Varun Anand" userId="053b9e4f-1db1-48b4-823f-9bb89fc8fcdc" providerId="ADAL" clId="{E451A377-80DD-4824-86F1-AE6456B24787}" dt="2025-06-13T17:58:31.486" v="1473" actId="14100"/>
          <ac:cxnSpMkLst>
            <pc:docMk/>
            <pc:sldMk cId="4231712733" sldId="2197"/>
            <ac:cxnSpMk id="73" creationId="{B9897A46-E432-9532-AD99-E3073B03D770}"/>
          </ac:cxnSpMkLst>
        </pc:cxnChg>
      </pc:sldChg>
      <pc:sldChg chg="add del">
        <pc:chgData name="Varun Anand" userId="053b9e4f-1db1-48b4-823f-9bb89fc8fcdc" providerId="ADAL" clId="{E451A377-80DD-4824-86F1-AE6456B24787}" dt="2025-06-13T17:59:22.070" v="1497" actId="47"/>
        <pc:sldMkLst>
          <pc:docMk/>
          <pc:sldMk cId="38362694" sldId="2203"/>
        </pc:sldMkLst>
      </pc:sldChg>
      <pc:sldMasterChg chg="delSldLayout">
        <pc:chgData name="Varun Anand" userId="053b9e4f-1db1-48b4-823f-9bb89fc8fcdc" providerId="ADAL" clId="{E451A377-80DD-4824-86F1-AE6456B24787}" dt="2025-06-12T22:36:45.068" v="0" actId="47"/>
        <pc:sldMasterMkLst>
          <pc:docMk/>
          <pc:sldMasterMk cId="1771273159" sldId="2147483661"/>
        </pc:sldMasterMkLst>
        <pc:sldLayoutChg chg="del">
          <pc:chgData name="Varun Anand" userId="053b9e4f-1db1-48b4-823f-9bb89fc8fcdc" providerId="ADAL" clId="{E451A377-80DD-4824-86F1-AE6456B24787}" dt="2025-06-12T22:36:45.068" v="0" actId="47"/>
          <pc:sldLayoutMkLst>
            <pc:docMk/>
            <pc:sldMasterMk cId="1771273159" sldId="2147483661"/>
            <pc:sldLayoutMk cId="81893982" sldId="2147483675"/>
          </pc:sldLayoutMkLst>
        </pc:sldLayoutChg>
      </pc:sldMaster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1" Type="http://schemas.openxmlformats.org/officeDocument/2006/relationships/package" Target="../embeddings/Microsoft_Excel_Worksheet7.xlsx"/></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8.xml"/><Relationship Id="rId1" Type="http://schemas.microsoft.com/office/2011/relationships/chartStyle" Target="style8.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9.xml"/><Relationship Id="rId1" Type="http://schemas.microsoft.com/office/2011/relationships/chartStyle" Target="style9.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2023</c:v>
                </c:pt>
              </c:strCache>
            </c:strRef>
          </c:tx>
          <c:spPr>
            <a:solidFill>
              <a:schemeClr val="accent1"/>
            </a:solidFill>
            <a:ln>
              <a:noFill/>
            </a:ln>
            <a:effectLst/>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4. Nurture our Federation</c:v>
                </c:pt>
                <c:pt idx="1">
                  <c:v>3. Solidarity for Change</c:v>
                </c:pt>
                <c:pt idx="2">
                  <c:v>2. Move the Sexuality Agenda</c:v>
                </c:pt>
                <c:pt idx="3">
                  <c:v>1. Center Care on People</c:v>
                </c:pt>
              </c:strCache>
            </c:strRef>
          </c:cat>
          <c:val>
            <c:numRef>
              <c:f>Sheet1!$B$2:$B$5</c:f>
              <c:numCache>
                <c:formatCode>0.00,,"M"</c:formatCode>
                <c:ptCount val="4"/>
                <c:pt idx="0">
                  <c:v>27879867.002910003</c:v>
                </c:pt>
                <c:pt idx="1">
                  <c:v>15594700.648140002</c:v>
                </c:pt>
                <c:pt idx="2">
                  <c:v>27441785.443700008</c:v>
                </c:pt>
                <c:pt idx="3">
                  <c:v>174513466.93108508</c:v>
                </c:pt>
              </c:numCache>
            </c:numRef>
          </c:val>
          <c:extLst>
            <c:ext xmlns:c16="http://schemas.microsoft.com/office/drawing/2014/chart" uri="{C3380CC4-5D6E-409C-BE32-E72D297353CC}">
              <c16:uniqueId val="{00000000-4585-4C4E-9B36-47DBC4D3BB8C}"/>
            </c:ext>
          </c:extLst>
        </c:ser>
        <c:ser>
          <c:idx val="1"/>
          <c:order val="1"/>
          <c:tx>
            <c:strRef>
              <c:f>Sheet1!$C$1</c:f>
              <c:strCache>
                <c:ptCount val="1"/>
                <c:pt idx="0">
                  <c:v>2024</c:v>
                </c:pt>
              </c:strCache>
            </c:strRef>
          </c:tx>
          <c:spPr>
            <a:solidFill>
              <a:schemeClr val="accent2"/>
            </a:solidFill>
            <a:ln>
              <a:noFill/>
            </a:ln>
            <a:effectLst/>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4. Nurture our Federation</c:v>
                </c:pt>
                <c:pt idx="1">
                  <c:v>3. Solidarity for Change</c:v>
                </c:pt>
                <c:pt idx="2">
                  <c:v>2. Move the Sexuality Agenda</c:v>
                </c:pt>
                <c:pt idx="3">
                  <c:v>1. Center Care on People</c:v>
                </c:pt>
              </c:strCache>
            </c:strRef>
          </c:cat>
          <c:val>
            <c:numRef>
              <c:f>Sheet1!$C$2:$C$5</c:f>
              <c:numCache>
                <c:formatCode>0.00,,"M"</c:formatCode>
                <c:ptCount val="4"/>
                <c:pt idx="0">
                  <c:v>29613264.949685968</c:v>
                </c:pt>
                <c:pt idx="1">
                  <c:v>15941511.841851588</c:v>
                </c:pt>
                <c:pt idx="2">
                  <c:v>31017052.709972303</c:v>
                </c:pt>
                <c:pt idx="3">
                  <c:v>174344538.95308974</c:v>
                </c:pt>
              </c:numCache>
            </c:numRef>
          </c:val>
          <c:extLst>
            <c:ext xmlns:c16="http://schemas.microsoft.com/office/drawing/2014/chart" uri="{C3380CC4-5D6E-409C-BE32-E72D297353CC}">
              <c16:uniqueId val="{00000001-4585-4C4E-9B36-47DBC4D3BB8C}"/>
            </c:ext>
          </c:extLst>
        </c:ser>
        <c:ser>
          <c:idx val="2"/>
          <c:order val="2"/>
          <c:tx>
            <c:strRef>
              <c:f>Sheet1!$D$1</c:f>
              <c:strCache>
                <c:ptCount val="1"/>
                <c:pt idx="0">
                  <c:v>2025</c:v>
                </c:pt>
              </c:strCache>
            </c:strRef>
          </c:tx>
          <c:spPr>
            <a:solidFill>
              <a:schemeClr val="accent3"/>
            </a:solidFill>
            <a:ln>
              <a:noFill/>
            </a:ln>
            <a:effectLst/>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900"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4. Nurture our Federation</c:v>
                </c:pt>
                <c:pt idx="1">
                  <c:v>3. Solidarity for Change</c:v>
                </c:pt>
                <c:pt idx="2">
                  <c:v>2. Move the Sexuality Agenda</c:v>
                </c:pt>
                <c:pt idx="3">
                  <c:v>1. Center Care on People</c:v>
                </c:pt>
              </c:strCache>
            </c:strRef>
          </c:cat>
          <c:val>
            <c:numRef>
              <c:f>Sheet1!$D$2:$D$5</c:f>
              <c:numCache>
                <c:formatCode>0.00,,"M"</c:formatCode>
                <c:ptCount val="4"/>
                <c:pt idx="0">
                  <c:v>33233875.739999998</c:v>
                </c:pt>
                <c:pt idx="1">
                  <c:v>15572465.43</c:v>
                </c:pt>
                <c:pt idx="2">
                  <c:v>30499960.420000002</c:v>
                </c:pt>
                <c:pt idx="3">
                  <c:v>183107781.38</c:v>
                </c:pt>
              </c:numCache>
            </c:numRef>
          </c:val>
          <c:extLst>
            <c:ext xmlns:c16="http://schemas.microsoft.com/office/drawing/2014/chart" uri="{C3380CC4-5D6E-409C-BE32-E72D297353CC}">
              <c16:uniqueId val="{00000002-4585-4C4E-9B36-47DBC4D3BB8C}"/>
            </c:ext>
          </c:extLst>
        </c:ser>
        <c:dLbls>
          <c:showLegendKey val="0"/>
          <c:showVal val="0"/>
          <c:showCatName val="0"/>
          <c:showSerName val="0"/>
          <c:showPercent val="0"/>
          <c:showBubbleSize val="0"/>
        </c:dLbls>
        <c:gapWidth val="182"/>
        <c:axId val="2008175024"/>
        <c:axId val="2008763696"/>
      </c:barChart>
      <c:catAx>
        <c:axId val="2008175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5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2008763696"/>
        <c:crosses val="autoZero"/>
        <c:auto val="1"/>
        <c:lblAlgn val="ctr"/>
        <c:lblOffset val="100"/>
        <c:noMultiLvlLbl val="0"/>
      </c:catAx>
      <c:valAx>
        <c:axId val="2008763696"/>
        <c:scaling>
          <c:orientation val="minMax"/>
        </c:scaling>
        <c:delete val="0"/>
        <c:axPos val="b"/>
        <c:majorGridlines>
          <c:spPr>
            <a:ln w="9525" cap="flat" cmpd="sng" algn="ctr">
              <a:noFill/>
              <a:round/>
            </a:ln>
            <a:effectLst/>
          </c:spPr>
        </c:majorGridlines>
        <c:numFmt formatCode="0.00,,&quot;M&quot;"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200817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4. Nurture our Federation</c:v>
                </c:pt>
                <c:pt idx="1">
                  <c:v>3. Solidarity for Change</c:v>
                </c:pt>
                <c:pt idx="2">
                  <c:v>2. Move the Sexuality Agenda</c:v>
                </c:pt>
                <c:pt idx="3">
                  <c:v>1. Center Care on People</c:v>
                </c:pt>
              </c:strCache>
            </c:strRef>
          </c:cat>
          <c:val>
            <c:numRef>
              <c:f>Sheet1!$B$2:$B$5</c:f>
              <c:numCache>
                <c:formatCode>0.00%</c:formatCode>
                <c:ptCount val="4"/>
                <c:pt idx="0">
                  <c:v>0.2</c:v>
                </c:pt>
                <c:pt idx="1">
                  <c:v>0.16050420168067228</c:v>
                </c:pt>
                <c:pt idx="2">
                  <c:v>0.24789915966386555</c:v>
                </c:pt>
                <c:pt idx="3">
                  <c:v>0.39159663865546218</c:v>
                </c:pt>
              </c:numCache>
            </c:numRef>
          </c:val>
          <c:extLst>
            <c:ext xmlns:c16="http://schemas.microsoft.com/office/drawing/2014/chart" uri="{C3380CC4-5D6E-409C-BE32-E72D297353CC}">
              <c16:uniqueId val="{00000000-1C4D-CE40-A136-DF9F8C0B5385}"/>
            </c:ext>
          </c:extLst>
        </c:ser>
        <c:ser>
          <c:idx val="1"/>
          <c:order val="1"/>
          <c:tx>
            <c:strRef>
              <c:f>Sheet1!$C$1</c:f>
              <c:strCache>
                <c:ptCount val="1"/>
                <c:pt idx="0">
                  <c:v>2024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4. Nurture our Federation</c:v>
                </c:pt>
                <c:pt idx="1">
                  <c:v>3. Solidarity for Change</c:v>
                </c:pt>
                <c:pt idx="2">
                  <c:v>2. Move the Sexuality Agenda</c:v>
                </c:pt>
                <c:pt idx="3">
                  <c:v>1. Center Care on People</c:v>
                </c:pt>
              </c:strCache>
            </c:strRef>
          </c:cat>
          <c:val>
            <c:numRef>
              <c:f>Sheet1!$C$2:$C$5</c:f>
              <c:numCache>
                <c:formatCode>0.00%</c:formatCode>
                <c:ptCount val="4"/>
                <c:pt idx="0">
                  <c:v>0.20458265139116202</c:v>
                </c:pt>
                <c:pt idx="1">
                  <c:v>0.16257501363884341</c:v>
                </c:pt>
                <c:pt idx="2">
                  <c:v>0.24440807419530824</c:v>
                </c:pt>
                <c:pt idx="3">
                  <c:v>0.38843426077468629</c:v>
                </c:pt>
              </c:numCache>
            </c:numRef>
          </c:val>
          <c:extLst>
            <c:ext xmlns:c16="http://schemas.microsoft.com/office/drawing/2014/chart" uri="{C3380CC4-5D6E-409C-BE32-E72D297353CC}">
              <c16:uniqueId val="{00000001-1C4D-CE40-A136-DF9F8C0B5385}"/>
            </c:ext>
          </c:extLst>
        </c:ser>
        <c:ser>
          <c:idx val="2"/>
          <c:order val="2"/>
          <c:tx>
            <c:strRef>
              <c:f>Sheet1!$D$1</c:f>
              <c:strCache>
                <c:ptCount val="1"/>
                <c:pt idx="0">
                  <c:v>2025</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4. Nurture our Federation</c:v>
                </c:pt>
                <c:pt idx="1">
                  <c:v>3. Solidarity for Change</c:v>
                </c:pt>
                <c:pt idx="2">
                  <c:v>2. Move the Sexuality Agenda</c:v>
                </c:pt>
                <c:pt idx="3">
                  <c:v>1. Center Care on People</c:v>
                </c:pt>
              </c:strCache>
            </c:strRef>
          </c:cat>
          <c:val>
            <c:numRef>
              <c:f>Sheet1!$D$2:$D$5</c:f>
              <c:numCache>
                <c:formatCode>0.00%</c:formatCode>
                <c:ptCount val="4"/>
                <c:pt idx="0">
                  <c:v>0.17780000000000001</c:v>
                </c:pt>
                <c:pt idx="1">
                  <c:v>0.15820000000000001</c:v>
                </c:pt>
                <c:pt idx="2">
                  <c:v>0.24560000000000001</c:v>
                </c:pt>
                <c:pt idx="3">
                  <c:v>0.41839999999999999</c:v>
                </c:pt>
              </c:numCache>
            </c:numRef>
          </c:val>
          <c:extLst>
            <c:ext xmlns:c16="http://schemas.microsoft.com/office/drawing/2014/chart" uri="{C3380CC4-5D6E-409C-BE32-E72D297353CC}">
              <c16:uniqueId val="{00000002-1C4D-CE40-A136-DF9F8C0B5385}"/>
            </c:ext>
          </c:extLst>
        </c:ser>
        <c:dLbls>
          <c:showLegendKey val="0"/>
          <c:showVal val="0"/>
          <c:showCatName val="0"/>
          <c:showSerName val="0"/>
          <c:showPercent val="0"/>
          <c:showBubbleSize val="0"/>
        </c:dLbls>
        <c:gapWidth val="182"/>
        <c:axId val="2008175024"/>
        <c:axId val="2008763696"/>
      </c:barChart>
      <c:catAx>
        <c:axId val="20081750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2008763696"/>
        <c:crosses val="autoZero"/>
        <c:auto val="1"/>
        <c:lblAlgn val="ctr"/>
        <c:lblOffset val="100"/>
        <c:noMultiLvlLbl val="0"/>
      </c:catAx>
      <c:valAx>
        <c:axId val="2008763696"/>
        <c:scaling>
          <c:orientation val="minMax"/>
        </c:scaling>
        <c:delete val="0"/>
        <c:axPos val="b"/>
        <c:majorGridlines>
          <c:spPr>
            <a:ln w="9525" cap="flat" cmpd="sng" algn="ctr">
              <a:no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2008175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3. Solidarity for Change</c:v>
                </c:pt>
                <c:pt idx="1">
                  <c:v>4. Nurture our Federation</c:v>
                </c:pt>
                <c:pt idx="2">
                  <c:v>2. Move the Sexuality Agenda</c:v>
                </c:pt>
                <c:pt idx="3">
                  <c:v>1. Center Care on People</c:v>
                </c:pt>
              </c:strCache>
            </c:strRef>
          </c:cat>
          <c:val>
            <c:numRef>
              <c:f>Sheet1!$B$2:$B$5</c:f>
              <c:numCache>
                <c:formatCode>0.00%</c:formatCode>
                <c:ptCount val="4"/>
                <c:pt idx="0">
                  <c:v>6.3540366229736994E-2</c:v>
                </c:pt>
                <c:pt idx="1">
                  <c:v>0.11359608624565359</c:v>
                </c:pt>
                <c:pt idx="2">
                  <c:v>0.11181112971851324</c:v>
                </c:pt>
                <c:pt idx="3">
                  <c:v>0.71105241780609618</c:v>
                </c:pt>
              </c:numCache>
            </c:numRef>
          </c:val>
          <c:extLst>
            <c:ext xmlns:c16="http://schemas.microsoft.com/office/drawing/2014/chart" uri="{C3380CC4-5D6E-409C-BE32-E72D297353CC}">
              <c16:uniqueId val="{00000000-B617-214B-9FBF-04C209294A25}"/>
            </c:ext>
          </c:extLst>
        </c:ser>
        <c:ser>
          <c:idx val="1"/>
          <c:order val="1"/>
          <c:tx>
            <c:strRef>
              <c:f>Sheet1!$C$1</c:f>
              <c:strCache>
                <c:ptCount val="1"/>
                <c:pt idx="0">
                  <c:v>2024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3. Solidarity for Change</c:v>
                </c:pt>
                <c:pt idx="1">
                  <c:v>4. Nurture our Federation</c:v>
                </c:pt>
                <c:pt idx="2">
                  <c:v>2. Move the Sexuality Agenda</c:v>
                </c:pt>
                <c:pt idx="3">
                  <c:v>1. Center Care on People</c:v>
                </c:pt>
              </c:strCache>
            </c:strRef>
          </c:cat>
          <c:val>
            <c:numRef>
              <c:f>Sheet1!$C$2:$C$5</c:f>
              <c:numCache>
                <c:formatCode>0.00%</c:formatCode>
                <c:ptCount val="4"/>
                <c:pt idx="0">
                  <c:v>6.3533168202759241E-2</c:v>
                </c:pt>
                <c:pt idx="1">
                  <c:v>0.11802045889662294</c:v>
                </c:pt>
                <c:pt idx="2">
                  <c:v>0.12361510291658984</c:v>
                </c:pt>
                <c:pt idx="3">
                  <c:v>0.694831269984028</c:v>
                </c:pt>
              </c:numCache>
            </c:numRef>
          </c:val>
          <c:extLst>
            <c:ext xmlns:c16="http://schemas.microsoft.com/office/drawing/2014/chart" uri="{C3380CC4-5D6E-409C-BE32-E72D297353CC}">
              <c16:uniqueId val="{00000001-B617-214B-9FBF-04C209294A25}"/>
            </c:ext>
          </c:extLst>
        </c:ser>
        <c:ser>
          <c:idx val="2"/>
          <c:order val="2"/>
          <c:tx>
            <c:strRef>
              <c:f>Sheet1!$D$1</c:f>
              <c:strCache>
                <c:ptCount val="1"/>
                <c:pt idx="0">
                  <c:v>2025</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3. Solidarity for Change</c:v>
                </c:pt>
                <c:pt idx="1">
                  <c:v>4. Nurture our Federation</c:v>
                </c:pt>
                <c:pt idx="2">
                  <c:v>2. Move the Sexuality Agenda</c:v>
                </c:pt>
                <c:pt idx="3">
                  <c:v>1. Center Care on People</c:v>
                </c:pt>
              </c:strCache>
            </c:strRef>
          </c:cat>
          <c:val>
            <c:numRef>
              <c:f>Sheet1!$D$2:$D$5</c:f>
              <c:numCache>
                <c:formatCode>0.00%</c:formatCode>
                <c:ptCount val="4"/>
                <c:pt idx="0">
                  <c:v>5.9400000000000001E-2</c:v>
                </c:pt>
                <c:pt idx="1">
                  <c:v>0.12659999999999999</c:v>
                </c:pt>
                <c:pt idx="2">
                  <c:v>0.1162</c:v>
                </c:pt>
                <c:pt idx="3">
                  <c:v>0.69779999999999998</c:v>
                </c:pt>
              </c:numCache>
            </c:numRef>
          </c:val>
          <c:extLst>
            <c:ext xmlns:c16="http://schemas.microsoft.com/office/drawing/2014/chart" uri="{C3380CC4-5D6E-409C-BE32-E72D297353CC}">
              <c16:uniqueId val="{00000002-B617-214B-9FBF-04C209294A25}"/>
            </c:ext>
          </c:extLst>
        </c:ser>
        <c:dLbls>
          <c:showLegendKey val="0"/>
          <c:showVal val="0"/>
          <c:showCatName val="0"/>
          <c:showSerName val="0"/>
          <c:showPercent val="0"/>
          <c:showBubbleSize val="0"/>
        </c:dLbls>
        <c:gapWidth val="182"/>
        <c:axId val="301358799"/>
        <c:axId val="1508274176"/>
      </c:barChart>
      <c:catAx>
        <c:axId val="301358799"/>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1508274176"/>
        <c:crosses val="autoZero"/>
        <c:auto val="1"/>
        <c:lblAlgn val="ctr"/>
        <c:lblOffset val="100"/>
        <c:noMultiLvlLbl val="0"/>
      </c:catAx>
      <c:valAx>
        <c:axId val="1508274176"/>
        <c:scaling>
          <c:orientation val="minMax"/>
        </c:scaling>
        <c:delete val="1"/>
        <c:axPos val="b"/>
        <c:majorGridlines>
          <c:spPr>
            <a:ln w="9525" cap="flat" cmpd="sng" algn="ctr">
              <a:noFill/>
              <a:round/>
            </a:ln>
            <a:effectLst/>
          </c:spPr>
        </c:majorGridlines>
        <c:numFmt formatCode="0.00%" sourceLinked="1"/>
        <c:majorTickMark val="none"/>
        <c:minorTickMark val="none"/>
        <c:tickLblPos val="nextTo"/>
        <c:crossAx val="301358799"/>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2023</c:v>
                </c:pt>
              </c:strCache>
            </c:strRef>
          </c:tx>
          <c:spPr>
            <a:solidFill>
              <a:schemeClr val="accent1"/>
            </a:solidFill>
            <a:ln>
              <a:noFill/>
            </a:ln>
            <a:effectLst/>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Commodities</c:v>
                </c:pt>
                <c:pt idx="1">
                  <c:v>Indirect/support costs</c:v>
                </c:pt>
                <c:pt idx="2">
                  <c:v>Personnel</c:v>
                </c:pt>
                <c:pt idx="3">
                  <c:v>Direct project activities</c:v>
                </c:pt>
              </c:strCache>
            </c:strRef>
          </c:cat>
          <c:val>
            <c:numRef>
              <c:f>Sheet1!$B$2:$B$5</c:f>
              <c:numCache>
                <c:formatCode>0.00,,"M"</c:formatCode>
                <c:ptCount val="4"/>
                <c:pt idx="0">
                  <c:v>25675272.82681904</c:v>
                </c:pt>
                <c:pt idx="1">
                  <c:v>31845127.498923223</c:v>
                </c:pt>
                <c:pt idx="2">
                  <c:v>82695340.047706544</c:v>
                </c:pt>
                <c:pt idx="3">
                  <c:v>101763273.18095048</c:v>
                </c:pt>
              </c:numCache>
            </c:numRef>
          </c:val>
          <c:extLst>
            <c:ext xmlns:c16="http://schemas.microsoft.com/office/drawing/2014/chart" uri="{C3380CC4-5D6E-409C-BE32-E72D297353CC}">
              <c16:uniqueId val="{00000000-FDC2-0142-BEB9-90D432CF7503}"/>
            </c:ext>
          </c:extLst>
        </c:ser>
        <c:ser>
          <c:idx val="1"/>
          <c:order val="1"/>
          <c:tx>
            <c:strRef>
              <c:f>Sheet1!$C$1</c:f>
              <c:strCache>
                <c:ptCount val="1"/>
                <c:pt idx="0">
                  <c:v>2024</c:v>
                </c:pt>
              </c:strCache>
            </c:strRef>
          </c:tx>
          <c:spPr>
            <a:solidFill>
              <a:schemeClr val="accent2"/>
            </a:solidFill>
            <a:ln>
              <a:noFill/>
            </a:ln>
            <a:effectLst/>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Commodities</c:v>
                </c:pt>
                <c:pt idx="1">
                  <c:v>Indirect/support costs</c:v>
                </c:pt>
                <c:pt idx="2">
                  <c:v>Personnel</c:v>
                </c:pt>
                <c:pt idx="3">
                  <c:v>Direct project activities</c:v>
                </c:pt>
              </c:strCache>
            </c:strRef>
          </c:cat>
          <c:val>
            <c:numRef>
              <c:f>Sheet1!$C$2:$C$5</c:f>
              <c:numCache>
                <c:formatCode>0.00,,"M"</c:formatCode>
                <c:ptCount val="4"/>
                <c:pt idx="0">
                  <c:v>25416882.198918082</c:v>
                </c:pt>
                <c:pt idx="1">
                  <c:v>32437911.128966421</c:v>
                </c:pt>
                <c:pt idx="2">
                  <c:v>78874982.448507532</c:v>
                </c:pt>
                <c:pt idx="3">
                  <c:v>108807796.8117691</c:v>
                </c:pt>
              </c:numCache>
            </c:numRef>
          </c:val>
          <c:extLst>
            <c:ext xmlns:c16="http://schemas.microsoft.com/office/drawing/2014/chart" uri="{C3380CC4-5D6E-409C-BE32-E72D297353CC}">
              <c16:uniqueId val="{00000001-FDC2-0142-BEB9-90D432CF7503}"/>
            </c:ext>
          </c:extLst>
        </c:ser>
        <c:ser>
          <c:idx val="2"/>
          <c:order val="2"/>
          <c:tx>
            <c:strRef>
              <c:f>Sheet1!$D$1</c:f>
              <c:strCache>
                <c:ptCount val="1"/>
                <c:pt idx="0">
                  <c:v>2025</c:v>
                </c:pt>
              </c:strCache>
            </c:strRef>
          </c:tx>
          <c:spPr>
            <a:solidFill>
              <a:schemeClr val="accent3"/>
            </a:solidFill>
            <a:ln>
              <a:noFill/>
            </a:ln>
            <a:effectLst/>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Sheet1!$A$2:$A$5</c:f>
              <c:strCache>
                <c:ptCount val="4"/>
                <c:pt idx="0">
                  <c:v>Commodities</c:v>
                </c:pt>
                <c:pt idx="1">
                  <c:v>Indirect/support costs</c:v>
                </c:pt>
                <c:pt idx="2">
                  <c:v>Personnel</c:v>
                </c:pt>
                <c:pt idx="3">
                  <c:v>Direct project activities</c:v>
                </c:pt>
              </c:strCache>
            </c:strRef>
          </c:cat>
          <c:val>
            <c:numRef>
              <c:f>Sheet1!$D$2:$D$5</c:f>
              <c:numCache>
                <c:formatCode>0.00,,"M"</c:formatCode>
                <c:ptCount val="4"/>
                <c:pt idx="0">
                  <c:v>39415442.200000003</c:v>
                </c:pt>
                <c:pt idx="1">
                  <c:v>31512255.460000001</c:v>
                </c:pt>
                <c:pt idx="2">
                  <c:v>95314678.200000003</c:v>
                </c:pt>
                <c:pt idx="3">
                  <c:v>94037581.019999996</c:v>
                </c:pt>
              </c:numCache>
            </c:numRef>
          </c:val>
          <c:extLst>
            <c:ext xmlns:c16="http://schemas.microsoft.com/office/drawing/2014/chart" uri="{C3380CC4-5D6E-409C-BE32-E72D297353CC}">
              <c16:uniqueId val="{00000002-FDC2-0142-BEB9-90D432CF7503}"/>
            </c:ext>
          </c:extLst>
        </c:ser>
        <c:dLbls>
          <c:showLegendKey val="0"/>
          <c:showVal val="0"/>
          <c:showCatName val="0"/>
          <c:showSerName val="0"/>
          <c:showPercent val="0"/>
          <c:showBubbleSize val="0"/>
        </c:dLbls>
        <c:gapWidth val="182"/>
        <c:axId val="2069776448"/>
        <c:axId val="218032703"/>
      </c:barChart>
      <c:catAx>
        <c:axId val="206977644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218032703"/>
        <c:crosses val="autoZero"/>
        <c:auto val="1"/>
        <c:lblAlgn val="ctr"/>
        <c:lblOffset val="100"/>
        <c:noMultiLvlLbl val="0"/>
      </c:catAx>
      <c:valAx>
        <c:axId val="218032703"/>
        <c:scaling>
          <c:orientation val="minMax"/>
        </c:scaling>
        <c:delete val="0"/>
        <c:axPos val="b"/>
        <c:majorGridlines>
          <c:spPr>
            <a:ln w="9525" cap="flat" cmpd="sng" algn="ctr">
              <a:noFill/>
              <a:round/>
            </a:ln>
            <a:effectLst/>
          </c:spPr>
        </c:majorGridlines>
        <c:numFmt formatCode="0.00,,&quot;M&quot;"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206977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Sheet1!$B$1</c:f>
              <c:strCache>
                <c:ptCount val="1"/>
                <c:pt idx="0">
                  <c:v>IPPF</c:v>
                </c:pt>
              </c:strCache>
            </c:strRef>
          </c:tx>
          <c:spPr>
            <a:solidFill>
              <a:schemeClr val="accent1"/>
            </a:solidFill>
            <a:ln>
              <a:noFill/>
            </a:ln>
            <a:effectLst/>
          </c:spPr>
          <c:invertIfNegative val="0"/>
          <c:dLbls>
            <c:dLbl>
              <c:idx val="0"/>
              <c:layout>
                <c:manualLayout>
                  <c:x val="0"/>
                  <c:y val="-6.16022353365458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067D-914F-9A39-A659285A75C1}"/>
                </c:ext>
              </c:extLst>
            </c:dLbl>
            <c:dLbl>
              <c:idx val="1"/>
              <c:layout>
                <c:manualLayout>
                  <c:x val="6.165000660189047E-3"/>
                  <c:y val="6.16022353365458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067D-914F-9A39-A659285A75C1}"/>
                </c:ext>
              </c:extLst>
            </c:dLbl>
            <c:dLbl>
              <c:idx val="2"/>
              <c:layout>
                <c:manualLayout>
                  <c:x val="-4.110000440126031E-3"/>
                  <c:y val="3.0801117668271803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067D-914F-9A39-A659285A75C1}"/>
                </c:ext>
              </c:extLst>
            </c:dLbl>
            <c:numFmt formatCode="&quot;$&quot;0.00,,&quot;M&quot;" sourceLinked="0"/>
            <c:spPr>
              <a:noFill/>
              <a:ln>
                <a:noFill/>
              </a:ln>
              <a:effectLst/>
            </c:spPr>
            <c:txPr>
              <a:bodyPr rot="0" spcFirstLastPara="1" vertOverflow="ellipsis" vert="horz" wrap="square" anchor="ctr" anchorCtr="1"/>
              <a:lstStyle/>
              <a:p>
                <a:pPr>
                  <a:defRPr sz="1050" b="0" i="0" u="none" strike="noStrike" kern="1200" baseline="0">
                    <a:solidFill>
                      <a:schemeClr val="bg1"/>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2023</c:v>
                </c:pt>
                <c:pt idx="1">
                  <c:v>2024</c:v>
                </c:pt>
                <c:pt idx="2">
                  <c:v>2025</c:v>
                </c:pt>
              </c:numCache>
            </c:numRef>
          </c:cat>
          <c:val>
            <c:numRef>
              <c:f>Sheet1!$B$2:$B$4</c:f>
              <c:numCache>
                <c:formatCode>0.00,,"M"</c:formatCode>
                <c:ptCount val="3"/>
                <c:pt idx="0">
                  <c:v>46955860.918833151</c:v>
                </c:pt>
                <c:pt idx="1">
                  <c:v>44355708.730000004</c:v>
                </c:pt>
                <c:pt idx="2">
                  <c:v>52563182.890000001</c:v>
                </c:pt>
              </c:numCache>
            </c:numRef>
          </c:val>
          <c:extLst>
            <c:ext xmlns:c16="http://schemas.microsoft.com/office/drawing/2014/chart" uri="{C3380CC4-5D6E-409C-BE32-E72D297353CC}">
              <c16:uniqueId val="{00000000-075B-5F41-B411-118BCBDD8200}"/>
            </c:ext>
          </c:extLst>
        </c:ser>
        <c:ser>
          <c:idx val="1"/>
          <c:order val="1"/>
          <c:tx>
            <c:strRef>
              <c:f>Sheet1!$C$1</c:f>
              <c:strCache>
                <c:ptCount val="1"/>
                <c:pt idx="0">
                  <c:v>International income (Non - IPPF)</c:v>
                </c:pt>
              </c:strCache>
            </c:strRef>
          </c:tx>
          <c:spPr>
            <a:solidFill>
              <a:schemeClr val="accent2"/>
            </a:solidFill>
            <a:ln>
              <a:noFill/>
            </a:ln>
            <a:effectLst/>
          </c:spPr>
          <c:invertIfNegative val="0"/>
          <c:dLbls>
            <c:dLbl>
              <c:idx val="0"/>
              <c:layout>
                <c:manualLayout>
                  <c:x val="-2.0550002200630533E-3"/>
                  <c:y val="-6.16022353365458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67D-914F-9A39-A659285A75C1}"/>
                </c:ext>
              </c:extLst>
            </c:dLbl>
            <c:dLbl>
              <c:idx val="1"/>
              <c:layout>
                <c:manualLayout>
                  <c:x val="-4.110000440126031E-3"/>
                  <c:y val="1.212642427884761E-7"/>
                </c:manualLayout>
              </c:layout>
              <c:showLegendKey val="0"/>
              <c:showVal val="1"/>
              <c:showCatName val="0"/>
              <c:showSerName val="0"/>
              <c:showPercent val="0"/>
              <c:showBubbleSize val="0"/>
              <c:extLst>
                <c:ext xmlns:c15="http://schemas.microsoft.com/office/drawing/2012/chart" uri="{CE6537A1-D6FC-4f65-9D91-7224C49458BB}">
                  <c15:layout>
                    <c:manualLayout>
                      <c:w val="0.10198966092172747"/>
                      <c:h val="6.0016099040872593E-2"/>
                    </c:manualLayout>
                  </c15:layout>
                </c:ext>
                <c:ext xmlns:c16="http://schemas.microsoft.com/office/drawing/2014/chart" uri="{C3380CC4-5D6E-409C-BE32-E72D297353CC}">
                  <c16:uniqueId val="{00000004-067D-914F-9A39-A659285A75C1}"/>
                </c:ext>
              </c:extLst>
            </c:dLbl>
            <c:dLbl>
              <c:idx val="2"/>
              <c:layout>
                <c:manualLayout>
                  <c:x val="-6.165000660189047E-3"/>
                  <c:y val="6.1602235336545869E-3"/>
                </c:manualLayout>
              </c:layout>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67D-914F-9A39-A659285A75C1}"/>
                </c:ext>
              </c:extLst>
            </c:dLbl>
            <c:numFmt formatCode="&quot;$&quot;0.00,,&quot;M&quot;" sourceLinked="0"/>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2023</c:v>
                </c:pt>
                <c:pt idx="1">
                  <c:v>2024</c:v>
                </c:pt>
                <c:pt idx="2">
                  <c:v>2025</c:v>
                </c:pt>
              </c:numCache>
            </c:numRef>
          </c:cat>
          <c:val>
            <c:numRef>
              <c:f>Sheet1!$C$2:$C$4</c:f>
              <c:numCache>
                <c:formatCode>0.00,,"M"</c:formatCode>
                <c:ptCount val="3"/>
                <c:pt idx="0">
                  <c:v>66769545.537139773</c:v>
                </c:pt>
                <c:pt idx="1">
                  <c:v>74542172.512821212</c:v>
                </c:pt>
                <c:pt idx="2">
                  <c:v>68012139.069999993</c:v>
                </c:pt>
              </c:numCache>
            </c:numRef>
          </c:val>
          <c:extLst>
            <c:ext xmlns:c16="http://schemas.microsoft.com/office/drawing/2014/chart" uri="{C3380CC4-5D6E-409C-BE32-E72D297353CC}">
              <c16:uniqueId val="{00000001-075B-5F41-B411-118BCBDD8200}"/>
            </c:ext>
          </c:extLst>
        </c:ser>
        <c:ser>
          <c:idx val="2"/>
          <c:order val="2"/>
          <c:tx>
            <c:strRef>
              <c:f>Sheet1!$D$1</c:f>
              <c:strCache>
                <c:ptCount val="1"/>
                <c:pt idx="0">
                  <c:v>Locally generated income</c:v>
                </c:pt>
              </c:strCache>
            </c:strRef>
          </c:tx>
          <c:spPr>
            <a:solidFill>
              <a:schemeClr val="accent3"/>
            </a:solidFill>
            <a:ln>
              <a:noFill/>
            </a:ln>
            <a:effectLst/>
          </c:spPr>
          <c:invertIfNegative val="0"/>
          <c:dLbls>
            <c:numFmt formatCode="&quot;$&quot;0.00,,&quot;M&quot;" sourceLinked="0"/>
            <c:spPr>
              <a:noFill/>
              <a:ln>
                <a:noFill/>
              </a:ln>
              <a:effectLst/>
            </c:spPr>
            <c:txPr>
              <a:bodyPr rot="0" spcFirstLastPara="1" vertOverflow="ellipsis" vert="horz" wrap="square" anchor="ctr" anchorCtr="1"/>
              <a:lstStyle/>
              <a:p>
                <a:pPr>
                  <a:defRPr sz="1100" b="0" i="0" u="none" strike="noStrike" kern="1200" baseline="0">
                    <a:solidFill>
                      <a:schemeClr val="bg1"/>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numRef>
              <c:f>Sheet1!$A$2:$A$4</c:f>
              <c:numCache>
                <c:formatCode>General</c:formatCode>
                <c:ptCount val="3"/>
                <c:pt idx="0">
                  <c:v>2023</c:v>
                </c:pt>
                <c:pt idx="1">
                  <c:v>2024</c:v>
                </c:pt>
                <c:pt idx="2">
                  <c:v>2025</c:v>
                </c:pt>
              </c:numCache>
            </c:numRef>
          </c:cat>
          <c:val>
            <c:numRef>
              <c:f>Sheet1!$D$2:$D$4</c:f>
              <c:numCache>
                <c:formatCode>0.00,,"M"</c:formatCode>
                <c:ptCount val="3"/>
                <c:pt idx="0">
                  <c:v>129189974.13208216</c:v>
                </c:pt>
                <c:pt idx="1">
                  <c:v>135568925.06992275</c:v>
                </c:pt>
                <c:pt idx="2">
                  <c:v>143526453.11000001</c:v>
                </c:pt>
              </c:numCache>
            </c:numRef>
          </c:val>
          <c:extLst>
            <c:ext xmlns:c16="http://schemas.microsoft.com/office/drawing/2014/chart" uri="{C3380CC4-5D6E-409C-BE32-E72D297353CC}">
              <c16:uniqueId val="{00000002-075B-5F41-B411-118BCBDD8200}"/>
            </c:ext>
          </c:extLst>
        </c:ser>
        <c:dLbls>
          <c:showLegendKey val="0"/>
          <c:showVal val="0"/>
          <c:showCatName val="0"/>
          <c:showSerName val="0"/>
          <c:showPercent val="0"/>
          <c:showBubbleSize val="0"/>
        </c:dLbls>
        <c:gapWidth val="129"/>
        <c:overlap val="100"/>
        <c:axId val="413088927"/>
        <c:axId val="413090639"/>
      </c:barChart>
      <c:catAx>
        <c:axId val="41308892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413090639"/>
        <c:crosses val="autoZero"/>
        <c:auto val="1"/>
        <c:lblAlgn val="ctr"/>
        <c:lblOffset val="100"/>
        <c:noMultiLvlLbl val="0"/>
      </c:catAx>
      <c:valAx>
        <c:axId val="413090639"/>
        <c:scaling>
          <c:orientation val="minMax"/>
        </c:scaling>
        <c:delete val="0"/>
        <c:axPos val="l"/>
        <c:majorGridlines>
          <c:spPr>
            <a:ln w="9525" cap="flat" cmpd="sng" algn="ctr">
              <a:noFill/>
              <a:round/>
            </a:ln>
            <a:effectLst/>
          </c:spPr>
        </c:majorGridlines>
        <c:numFmt formatCode="0.00,,&quot;M&quot;" sourceLinked="1"/>
        <c:majorTickMark val="none"/>
        <c:minorTickMark val="none"/>
        <c:tickLblPos val="nextTo"/>
        <c:spPr>
          <a:noFill/>
          <a:ln>
            <a:noFill/>
          </a:ln>
          <a:effectLst/>
        </c:spPr>
        <c:txPr>
          <a:bodyPr rot="-60000000" spcFirstLastPara="1" vertOverflow="ellipsis" vert="horz" wrap="square" anchor="ctr" anchorCtr="1"/>
          <a:lstStyle/>
          <a:p>
            <a:pPr>
              <a:defRPr sz="12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413088927"/>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1200">
          <a:latin typeface="Century Gothic" panose="020B0502020202020204" pitchFamily="34" charset="0"/>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2023</c:v>
                </c:pt>
              </c:strCache>
            </c:strRef>
          </c:tx>
          <c:spPr>
            <a:solidFill>
              <a:schemeClr val="accent1"/>
            </a:solidFill>
            <a:ln>
              <a:noFill/>
            </a:ln>
            <a:effectLst/>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income</c:v>
                </c:pt>
              </c:strCache>
            </c:strRef>
          </c:cat>
          <c:val>
            <c:numRef>
              <c:f>Sheet1!$B$2</c:f>
              <c:numCache>
                <c:formatCode>0.00,,"M"</c:formatCode>
                <c:ptCount val="1"/>
                <c:pt idx="0">
                  <c:v>242915380.5880551</c:v>
                </c:pt>
              </c:numCache>
            </c:numRef>
          </c:val>
          <c:extLst>
            <c:ext xmlns:c16="http://schemas.microsoft.com/office/drawing/2014/chart" uri="{C3380CC4-5D6E-409C-BE32-E72D297353CC}">
              <c16:uniqueId val="{00000000-BB30-DA45-9B01-A0EC78423494}"/>
            </c:ext>
          </c:extLst>
        </c:ser>
        <c:ser>
          <c:idx val="1"/>
          <c:order val="1"/>
          <c:tx>
            <c:strRef>
              <c:f>Sheet1!$C$1</c:f>
              <c:strCache>
                <c:ptCount val="1"/>
                <c:pt idx="0">
                  <c:v>2024</c:v>
                </c:pt>
              </c:strCache>
            </c:strRef>
          </c:tx>
          <c:spPr>
            <a:solidFill>
              <a:schemeClr val="accent2"/>
            </a:solidFill>
            <a:ln>
              <a:noFill/>
            </a:ln>
            <a:effectLst/>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income</c:v>
                </c:pt>
              </c:strCache>
            </c:strRef>
          </c:cat>
          <c:val>
            <c:numRef>
              <c:f>Sheet1!$C$2</c:f>
              <c:numCache>
                <c:formatCode>0.00,,"M"</c:formatCode>
                <c:ptCount val="1"/>
                <c:pt idx="0">
                  <c:v>254466806.31274405</c:v>
                </c:pt>
              </c:numCache>
            </c:numRef>
          </c:val>
          <c:extLst>
            <c:ext xmlns:c16="http://schemas.microsoft.com/office/drawing/2014/chart" uri="{C3380CC4-5D6E-409C-BE32-E72D297353CC}">
              <c16:uniqueId val="{00000001-BB30-DA45-9B01-A0EC78423494}"/>
            </c:ext>
          </c:extLst>
        </c:ser>
        <c:ser>
          <c:idx val="2"/>
          <c:order val="2"/>
          <c:tx>
            <c:strRef>
              <c:f>Sheet1!$D$1</c:f>
              <c:strCache>
                <c:ptCount val="1"/>
                <c:pt idx="0">
                  <c:v>2025</c:v>
                </c:pt>
              </c:strCache>
            </c:strRef>
          </c:tx>
          <c:spPr>
            <a:solidFill>
              <a:schemeClr val="accent3"/>
            </a:solidFill>
            <a:ln>
              <a:noFill/>
            </a:ln>
            <a:effectLst/>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c:f>
              <c:strCache>
                <c:ptCount val="1"/>
                <c:pt idx="0">
                  <c:v>Total income</c:v>
                </c:pt>
              </c:strCache>
            </c:strRef>
          </c:cat>
          <c:val>
            <c:numRef>
              <c:f>Sheet1!$D$2</c:f>
              <c:numCache>
                <c:formatCode>0.00,,"M"</c:formatCode>
                <c:ptCount val="1"/>
                <c:pt idx="0">
                  <c:v>264101775.06999999</c:v>
                </c:pt>
              </c:numCache>
            </c:numRef>
          </c:val>
          <c:extLst>
            <c:ext xmlns:c16="http://schemas.microsoft.com/office/drawing/2014/chart" uri="{C3380CC4-5D6E-409C-BE32-E72D297353CC}">
              <c16:uniqueId val="{00000002-BB30-DA45-9B01-A0EC78423494}"/>
            </c:ext>
          </c:extLst>
        </c:ser>
        <c:dLbls>
          <c:showLegendKey val="0"/>
          <c:showVal val="0"/>
          <c:showCatName val="0"/>
          <c:showSerName val="0"/>
          <c:showPercent val="0"/>
          <c:showBubbleSize val="0"/>
        </c:dLbls>
        <c:gapWidth val="219"/>
        <c:overlap val="-27"/>
        <c:axId val="1359440416"/>
        <c:axId val="1359194336"/>
      </c:barChart>
      <c:catAx>
        <c:axId val="135944041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59194336"/>
        <c:crosses val="autoZero"/>
        <c:auto val="1"/>
        <c:lblAlgn val="ctr"/>
        <c:lblOffset val="100"/>
        <c:noMultiLvlLbl val="0"/>
      </c:catAx>
      <c:valAx>
        <c:axId val="1359194336"/>
        <c:scaling>
          <c:orientation val="minMax"/>
        </c:scaling>
        <c:delete val="0"/>
        <c:axPos val="l"/>
        <c:majorGridlines>
          <c:spPr>
            <a:ln w="9525" cap="flat" cmpd="sng" algn="ctr">
              <a:noFill/>
              <a:round/>
            </a:ln>
            <a:effectLst/>
          </c:spPr>
        </c:majorGridlines>
        <c:numFmt formatCode="0.00,,&quot;M&quot;"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35944041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6.4795970660461805E-2"/>
          <c:y val="1.8049306066798755E-2"/>
          <c:w val="0.91580229171047223"/>
          <c:h val="0.79743640826338491"/>
        </c:manualLayout>
      </c:layout>
      <c:barChart>
        <c:barDir val="col"/>
        <c:grouping val="clustered"/>
        <c:varyColors val="0"/>
        <c:ser>
          <c:idx val="0"/>
          <c:order val="0"/>
          <c:tx>
            <c:strRef>
              <c:f>Sheet1!$B$1</c:f>
              <c:strCache>
                <c:ptCount val="1"/>
                <c:pt idx="0">
                  <c:v>2023</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0-20%</c:v>
                </c:pt>
                <c:pt idx="1">
                  <c:v>20-40%</c:v>
                </c:pt>
                <c:pt idx="2">
                  <c:v>40-60%</c:v>
                </c:pt>
                <c:pt idx="3">
                  <c:v>60-80%</c:v>
                </c:pt>
                <c:pt idx="4">
                  <c:v>80-100%</c:v>
                </c:pt>
              </c:strCache>
            </c:strRef>
          </c:cat>
          <c:val>
            <c:numRef>
              <c:f>Sheet1!$B$2:$B$6</c:f>
              <c:numCache>
                <c:formatCode>General</c:formatCode>
                <c:ptCount val="5"/>
                <c:pt idx="0">
                  <c:v>39</c:v>
                </c:pt>
                <c:pt idx="1">
                  <c:v>39</c:v>
                </c:pt>
                <c:pt idx="2">
                  <c:v>14</c:v>
                </c:pt>
                <c:pt idx="3">
                  <c:v>6</c:v>
                </c:pt>
                <c:pt idx="4">
                  <c:v>8</c:v>
                </c:pt>
              </c:numCache>
            </c:numRef>
          </c:val>
          <c:extLst>
            <c:ext xmlns:c16="http://schemas.microsoft.com/office/drawing/2014/chart" uri="{C3380CC4-5D6E-409C-BE32-E72D297353CC}">
              <c16:uniqueId val="{00000000-A66D-6648-8838-AF7EC0C0E66C}"/>
            </c:ext>
          </c:extLst>
        </c:ser>
        <c:ser>
          <c:idx val="1"/>
          <c:order val="1"/>
          <c:tx>
            <c:strRef>
              <c:f>Sheet1!$C$1</c:f>
              <c:strCache>
                <c:ptCount val="1"/>
                <c:pt idx="0">
                  <c:v>2024</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0-20%</c:v>
                </c:pt>
                <c:pt idx="1">
                  <c:v>20-40%</c:v>
                </c:pt>
                <c:pt idx="2">
                  <c:v>40-60%</c:v>
                </c:pt>
                <c:pt idx="3">
                  <c:v>60-80%</c:v>
                </c:pt>
                <c:pt idx="4">
                  <c:v>80-100%</c:v>
                </c:pt>
              </c:strCache>
            </c:strRef>
          </c:cat>
          <c:val>
            <c:numRef>
              <c:f>Sheet1!$C$2:$C$6</c:f>
              <c:numCache>
                <c:formatCode>General</c:formatCode>
                <c:ptCount val="5"/>
                <c:pt idx="0">
                  <c:v>40</c:v>
                </c:pt>
                <c:pt idx="1">
                  <c:v>36</c:v>
                </c:pt>
                <c:pt idx="2">
                  <c:v>15</c:v>
                </c:pt>
                <c:pt idx="3">
                  <c:v>4</c:v>
                </c:pt>
                <c:pt idx="4">
                  <c:v>9</c:v>
                </c:pt>
              </c:numCache>
            </c:numRef>
          </c:val>
          <c:extLst>
            <c:ext xmlns:c16="http://schemas.microsoft.com/office/drawing/2014/chart" uri="{C3380CC4-5D6E-409C-BE32-E72D297353CC}">
              <c16:uniqueId val="{00000001-A66D-6648-8838-AF7EC0C0E66C}"/>
            </c:ext>
          </c:extLst>
        </c:ser>
        <c:ser>
          <c:idx val="2"/>
          <c:order val="2"/>
          <c:tx>
            <c:strRef>
              <c:f>Sheet1!$D$1</c:f>
              <c:strCache>
                <c:ptCount val="1"/>
                <c:pt idx="0">
                  <c:v>2025</c:v>
                </c:pt>
              </c:strCache>
            </c:strRef>
          </c:tx>
          <c:spPr>
            <a:solidFill>
              <a:schemeClr val="accent3"/>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Sheet1!$A$2:$A$6</c:f>
              <c:strCache>
                <c:ptCount val="5"/>
                <c:pt idx="0">
                  <c:v>0-20%</c:v>
                </c:pt>
                <c:pt idx="1">
                  <c:v>20-40%</c:v>
                </c:pt>
                <c:pt idx="2">
                  <c:v>40-60%</c:v>
                </c:pt>
                <c:pt idx="3">
                  <c:v>60-80%</c:v>
                </c:pt>
                <c:pt idx="4">
                  <c:v>80-100%</c:v>
                </c:pt>
              </c:strCache>
            </c:strRef>
          </c:cat>
          <c:val>
            <c:numRef>
              <c:f>Sheet1!$D$2:$D$6</c:f>
              <c:numCache>
                <c:formatCode>General</c:formatCode>
                <c:ptCount val="5"/>
                <c:pt idx="0">
                  <c:v>49</c:v>
                </c:pt>
                <c:pt idx="1">
                  <c:v>30</c:v>
                </c:pt>
                <c:pt idx="2">
                  <c:v>20</c:v>
                </c:pt>
                <c:pt idx="3">
                  <c:v>9</c:v>
                </c:pt>
                <c:pt idx="4">
                  <c:v>6</c:v>
                </c:pt>
              </c:numCache>
            </c:numRef>
          </c:val>
          <c:extLst>
            <c:ext xmlns:c16="http://schemas.microsoft.com/office/drawing/2014/chart" uri="{C3380CC4-5D6E-409C-BE32-E72D297353CC}">
              <c16:uniqueId val="{00000002-A66D-6648-8838-AF7EC0C0E66C}"/>
            </c:ext>
          </c:extLst>
        </c:ser>
        <c:dLbls>
          <c:showLegendKey val="0"/>
          <c:showVal val="0"/>
          <c:showCatName val="0"/>
          <c:showSerName val="0"/>
          <c:showPercent val="0"/>
          <c:showBubbleSize val="0"/>
        </c:dLbls>
        <c:gapWidth val="219"/>
        <c:overlap val="-27"/>
        <c:axId val="1585250032"/>
        <c:axId val="1748445184"/>
      </c:barChart>
      <c:catAx>
        <c:axId val="15852500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748445184"/>
        <c:crosses val="autoZero"/>
        <c:auto val="1"/>
        <c:lblAlgn val="ctr"/>
        <c:lblOffset val="100"/>
        <c:noMultiLvlLbl val="0"/>
      </c:catAx>
      <c:valAx>
        <c:axId val="1748445184"/>
        <c:scaling>
          <c:orientation val="minMax"/>
        </c:scaling>
        <c:delete val="0"/>
        <c:axPos val="l"/>
        <c:majorGridlines>
          <c:spPr>
            <a:ln w="9525" cap="flat" cmpd="sng" algn="ctr">
              <a:no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1585250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1"/>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55733471537259804"/>
          <c:y val="3.2996297627853839E-2"/>
          <c:w val="0.36568462358248488"/>
          <c:h val="0.93400757094245168"/>
        </c:manualLayout>
      </c:layout>
      <c:barChart>
        <c:barDir val="bar"/>
        <c:grouping val="clustered"/>
        <c:varyColors val="1"/>
        <c:ser>
          <c:idx val="0"/>
          <c:order val="0"/>
          <c:tx>
            <c:strRef>
              <c:f>QD3_5!$B$1</c:f>
              <c:strCache>
                <c:ptCount val="1"/>
                <c:pt idx="0">
                  <c:v>Number of countries</c:v>
                </c:pt>
              </c:strCache>
              <c:extLst xmlns:c15="http://schemas.microsoft.com/office/drawing/2012/chart"/>
            </c:strRef>
          </c:tx>
          <c:spPr>
            <a:solidFill>
              <a:schemeClr val="accent4"/>
            </a:solidFill>
            <a:ln>
              <a:noFill/>
            </a:ln>
            <a:effectLst/>
          </c:spPr>
          <c:invertIfNegative val="0"/>
          <c:dPt>
            <c:idx val="0"/>
            <c:invertIfNegative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2-BFE5-405B-BC1D-4D661EB1CE36}"/>
              </c:ext>
            </c:extLst>
          </c:dPt>
          <c:dPt>
            <c:idx val="1"/>
            <c:invertIfNegative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4-BFE5-405B-BC1D-4D661EB1CE36}"/>
              </c:ext>
            </c:extLst>
          </c:dPt>
          <c:dPt>
            <c:idx val="2"/>
            <c:invertIfNegative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6-BFE5-405B-BC1D-4D661EB1CE36}"/>
              </c:ext>
            </c:extLst>
          </c:dPt>
          <c:dPt>
            <c:idx val="3"/>
            <c:invertIfNegative val="0"/>
            <c:bubble3D val="0"/>
            <c:spPr>
              <a:solidFill>
                <a:schemeClr val="accent1"/>
              </a:solidFill>
              <a:ln>
                <a:noFill/>
              </a:ln>
              <a:effectLst/>
            </c:spPr>
            <c:extLst xmlns:c15="http://schemas.microsoft.com/office/drawing/2012/chart">
              <c:ext xmlns:c16="http://schemas.microsoft.com/office/drawing/2014/chart" uri="{C3380CC4-5D6E-409C-BE32-E72D297353CC}">
                <c16:uniqueId val="{00000008-BFE5-405B-BC1D-4D661EB1CE36}"/>
              </c:ext>
            </c:extLst>
          </c:dPt>
          <c:dPt>
            <c:idx val="4"/>
            <c:invertIfNegative val="0"/>
            <c:bubble3D val="0"/>
            <c:spPr>
              <a:solidFill>
                <a:schemeClr val="accent1"/>
              </a:solidFill>
              <a:ln>
                <a:noFill/>
              </a:ln>
              <a:effectLst/>
            </c:spPr>
            <c:extLst>
              <c:ext xmlns:c16="http://schemas.microsoft.com/office/drawing/2014/chart" uri="{C3380CC4-5D6E-409C-BE32-E72D297353CC}">
                <c16:uniqueId val="{0000000B-BFE5-405B-BC1D-4D661EB1CE36}"/>
              </c:ext>
            </c:extLst>
          </c:dPt>
          <c:dPt>
            <c:idx val="5"/>
            <c:invertIfNegative val="0"/>
            <c:bubble3D val="0"/>
            <c:spPr>
              <a:solidFill>
                <a:schemeClr val="accent5"/>
              </a:solidFill>
              <a:ln>
                <a:noFill/>
              </a:ln>
              <a:effectLst/>
            </c:spPr>
            <c:extLst>
              <c:ext xmlns:c16="http://schemas.microsoft.com/office/drawing/2014/chart" uri="{C3380CC4-5D6E-409C-BE32-E72D297353CC}">
                <c16:uniqueId val="{0000000C-BFE5-405B-BC1D-4D661EB1CE36}"/>
              </c:ext>
            </c:extLst>
          </c:dPt>
          <c:dPt>
            <c:idx val="6"/>
            <c:invertIfNegative val="0"/>
            <c:bubble3D val="0"/>
            <c:spPr>
              <a:solidFill>
                <a:schemeClr val="accent5"/>
              </a:solidFill>
              <a:ln>
                <a:noFill/>
              </a:ln>
              <a:effectLst/>
            </c:spPr>
            <c:extLst>
              <c:ext xmlns:c16="http://schemas.microsoft.com/office/drawing/2014/chart" uri="{C3380CC4-5D6E-409C-BE32-E72D297353CC}">
                <c16:uniqueId val="{0000000D-BFE5-405B-BC1D-4D661EB1CE36}"/>
              </c:ext>
            </c:extLst>
          </c:dPt>
          <c:dPt>
            <c:idx val="7"/>
            <c:invertIfNegative val="0"/>
            <c:bubble3D val="0"/>
            <c:spPr>
              <a:solidFill>
                <a:schemeClr val="accent5"/>
              </a:solidFill>
              <a:ln>
                <a:noFill/>
              </a:ln>
              <a:effectLst/>
            </c:spPr>
            <c:extLst>
              <c:ext xmlns:c16="http://schemas.microsoft.com/office/drawing/2014/chart" uri="{C3380CC4-5D6E-409C-BE32-E72D297353CC}">
                <c16:uniqueId val="{00000018-2676-4B0D-8B8A-B81BF4C9A4CE}"/>
              </c:ext>
            </c:extLst>
          </c:dPt>
          <c:dPt>
            <c:idx val="8"/>
            <c:invertIfNegative val="0"/>
            <c:bubble3D val="0"/>
            <c:spPr>
              <a:solidFill>
                <a:schemeClr val="accent6"/>
              </a:solidFill>
              <a:ln>
                <a:noFill/>
              </a:ln>
              <a:effectLst/>
            </c:spPr>
            <c:extLst>
              <c:ext xmlns:c16="http://schemas.microsoft.com/office/drawing/2014/chart" uri="{C3380CC4-5D6E-409C-BE32-E72D297353CC}">
                <c16:uniqueId val="{00000000-DE9C-0C4C-81DF-226A29C43485}"/>
              </c:ext>
            </c:extLst>
          </c:dPt>
          <c:dPt>
            <c:idx val="9"/>
            <c:invertIfNegative val="0"/>
            <c:bubble3D val="0"/>
            <c:spPr>
              <a:solidFill>
                <a:schemeClr val="accent6"/>
              </a:solidFill>
              <a:ln>
                <a:noFill/>
              </a:ln>
              <a:effectLst/>
            </c:spPr>
            <c:extLst>
              <c:ext xmlns:c16="http://schemas.microsoft.com/office/drawing/2014/chart" uri="{C3380CC4-5D6E-409C-BE32-E72D297353CC}">
                <c16:uniqueId val="{00000001-DE9C-0C4C-81DF-226A29C43485}"/>
              </c:ext>
            </c:extLst>
          </c:dPt>
          <c:dLbls>
            <c:spPr>
              <a:noFill/>
              <a:ln>
                <a:noFill/>
              </a:ln>
              <a:effectLst/>
            </c:spPr>
            <c:txPr>
              <a:bodyPr rot="0" vert="horz"/>
              <a:lstStyle/>
              <a:p>
                <a:pPr>
                  <a:defRPr>
                    <a:latin typeface="Century Gothic" panose="020B0502020202020204" pitchFamily="34" charset="0"/>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6350" cap="flat" cmpd="sng" algn="ctr">
                      <a:solidFill>
                        <a:schemeClr val="tx1"/>
                      </a:solidFill>
                      <a:prstDash val="solid"/>
                      <a:round/>
                    </a:ln>
                    <a:effectLst/>
                  </c:spPr>
                </c15:leaderLines>
              </c:ext>
            </c:extLst>
          </c:dLbls>
          <c:cat>
            <c:strRef>
              <c:f>QD3_5!$A$2:$A$12</c:f>
              <c:strCache>
                <c:ptCount val="11"/>
                <c:pt idx="0">
                  <c:v>Care: Static Clinic</c:v>
                </c:pt>
                <c:pt idx="1">
                  <c:v>Care: Outreach, mobile clinic, Community-based, delivery</c:v>
                </c:pt>
                <c:pt idx="2">
                  <c:v>Care: Other Services, enabled or referred (associated clinics)</c:v>
                </c:pt>
                <c:pt idx="3">
                  <c:v>Care: Social Marketing Services</c:v>
                </c:pt>
                <c:pt idx="4">
                  <c:v>Care: Digital Health Intervention and Selfcare</c:v>
                </c:pt>
                <c:pt idx="5">
                  <c:v>Advocacy</c:v>
                </c:pt>
                <c:pt idx="6">
                  <c:v>CSE</c:v>
                </c:pt>
                <c:pt idx="7">
                  <c:v>CSE Online, including social media</c:v>
                </c:pt>
                <c:pt idx="8">
                  <c:v>Partnerships and Movements: capacity-sharing, amplifying messages, and sub-granting</c:v>
                </c:pt>
                <c:pt idx="9">
                  <c:v>Knowledge, research, evidence, innovation, and publishing, including peer-review articles</c:v>
                </c:pt>
                <c:pt idx="10">
                  <c:v>Internal MA infrastructure, Organisational Development, Capacity Development, values, processes, and procedures</c:v>
                </c:pt>
              </c:strCache>
            </c:strRef>
          </c:cat>
          <c:val>
            <c:numRef>
              <c:f>QD3_5!$B$2:$B$12</c:f>
              <c:numCache>
                <c:formatCode>General</c:formatCode>
                <c:ptCount val="11"/>
                <c:pt idx="0">
                  <c:v>94</c:v>
                </c:pt>
                <c:pt idx="1">
                  <c:v>97</c:v>
                </c:pt>
                <c:pt idx="2">
                  <c:v>74</c:v>
                </c:pt>
                <c:pt idx="3">
                  <c:v>41</c:v>
                </c:pt>
                <c:pt idx="4">
                  <c:v>43</c:v>
                </c:pt>
                <c:pt idx="5">
                  <c:v>101</c:v>
                </c:pt>
                <c:pt idx="6">
                  <c:v>101</c:v>
                </c:pt>
                <c:pt idx="7">
                  <c:v>31</c:v>
                </c:pt>
                <c:pt idx="8">
                  <c:v>77</c:v>
                </c:pt>
                <c:pt idx="9">
                  <c:v>70</c:v>
                </c:pt>
                <c:pt idx="10">
                  <c:v>106</c:v>
                </c:pt>
              </c:numCache>
            </c:numRef>
          </c:val>
          <c:extLst xmlns:c15="http://schemas.microsoft.com/office/drawing/2012/chart">
            <c:ext xmlns:c16="http://schemas.microsoft.com/office/drawing/2014/chart" uri="{C3380CC4-5D6E-409C-BE32-E72D297353CC}">
              <c16:uniqueId val="{00000009-BFE5-405B-BC1D-4D661EB1CE36}"/>
            </c:ext>
          </c:extLst>
        </c:ser>
        <c:dLbls>
          <c:dLblPos val="outEnd"/>
          <c:showLegendKey val="0"/>
          <c:showVal val="1"/>
          <c:showCatName val="0"/>
          <c:showSerName val="0"/>
          <c:showPercent val="0"/>
          <c:showBubbleSize val="0"/>
        </c:dLbls>
        <c:gapWidth val="150"/>
        <c:axId val="419676384"/>
        <c:axId val="419676776"/>
        <c:extLst>
          <c:ext xmlns:c15="http://schemas.microsoft.com/office/drawing/2012/chart" uri="{02D57815-91ED-43cb-92C2-25804820EDAC}">
            <c15:filteredBarSeries>
              <c15:ser>
                <c:idx val="1"/>
                <c:order val="1"/>
                <c:tx>
                  <c:strRef>
                    <c:extLst>
                      <c:ext uri="{02D57815-91ED-43cb-92C2-25804820EDAC}">
                        <c15:formulaRef>
                          <c15:sqref>QD3_5!$C$1</c15:sqref>
                        </c15:formulaRef>
                      </c:ext>
                    </c:extLst>
                    <c:strCache>
                      <c:ptCount val="1"/>
                      <c:pt idx="0">
                        <c:v>Global spending</c:v>
                      </c:pt>
                    </c:strCache>
                  </c:strRef>
                </c:tx>
                <c:spPr>
                  <a:solidFill>
                    <a:schemeClr val="accent2"/>
                  </a:solidFill>
                  <a:ln>
                    <a:noFill/>
                  </a:ln>
                  <a:effectLst/>
                </c:spPr>
                <c:invertIfNegative val="0"/>
                <c:dLbls>
                  <c:numFmt formatCode="&quot;$&quot;#,##0"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solidFill>
                          <a:latin typeface="Century Gothic" panose="020B0502020202020204" pitchFamily="34" charset="0"/>
                          <a:ea typeface="+mn-ea"/>
                          <a:cs typeface="+mn-cs"/>
                        </a:defRPr>
                      </a:pPr>
                      <a:endParaRPr lang="en-US"/>
                    </a:p>
                  </c:txPr>
                  <c:dLblPos val="outEnd"/>
                  <c:showLegendKey val="0"/>
                  <c:showVal val="1"/>
                  <c:showCatName val="0"/>
                  <c:showSerName val="0"/>
                  <c:showPercent val="0"/>
                  <c:showBubbleSize val="0"/>
                  <c:showLeaderLines val="0"/>
                  <c:extLst>
                    <c:ext uri="{CE6537A1-D6FC-4f65-9D91-7224C49458BB}">
                      <c15:showLeaderLines val="1"/>
                      <c15:leaderLines>
                        <c:spPr>
                          <a:ln w="6350" cap="flat" cmpd="sng" algn="ctr">
                            <a:solidFill>
                              <a:schemeClr val="tx1"/>
                            </a:solidFill>
                            <a:prstDash val="solid"/>
                            <a:round/>
                          </a:ln>
                          <a:effectLst/>
                        </c:spPr>
                      </c15:leaderLines>
                    </c:ext>
                  </c:extLst>
                </c:dLbls>
                <c:cat>
                  <c:strRef>
                    <c:extLst>
                      <c:ext uri="{02D57815-91ED-43cb-92C2-25804820EDAC}">
                        <c15:formulaRef>
                          <c15:sqref>QD3_5!$A$2:$A$12</c15:sqref>
                        </c15:formulaRef>
                      </c:ext>
                    </c:extLst>
                    <c:strCache>
                      <c:ptCount val="11"/>
                      <c:pt idx="0">
                        <c:v>Care: Static Clinic</c:v>
                      </c:pt>
                      <c:pt idx="1">
                        <c:v>Care: Outreach, mobile clinic, Community-based, delivery</c:v>
                      </c:pt>
                      <c:pt idx="2">
                        <c:v>Care: Other Services, enabled or referred (associated clinics)</c:v>
                      </c:pt>
                      <c:pt idx="3">
                        <c:v>Care: Social Marketing Services</c:v>
                      </c:pt>
                      <c:pt idx="4">
                        <c:v>Care: Digital Health Intervention and Selfcare</c:v>
                      </c:pt>
                      <c:pt idx="5">
                        <c:v>Advocacy</c:v>
                      </c:pt>
                      <c:pt idx="6">
                        <c:v>CSE</c:v>
                      </c:pt>
                      <c:pt idx="7">
                        <c:v>CSE Online, including social media</c:v>
                      </c:pt>
                      <c:pt idx="8">
                        <c:v>Partnerships and Movements: capacity-sharing, amplifying messages, and sub-granting</c:v>
                      </c:pt>
                      <c:pt idx="9">
                        <c:v>Knowledge, research, evidence, innovation, and publishing, including peer-review articles</c:v>
                      </c:pt>
                      <c:pt idx="10">
                        <c:v>Internal MA infrastructure, Organisational Development, Capacity Development, values, processes, and procedures</c:v>
                      </c:pt>
                    </c:strCache>
                  </c:strRef>
                </c:cat>
                <c:val>
                  <c:numRef>
                    <c:extLst>
                      <c:ext uri="{02D57815-91ED-43cb-92C2-25804820EDAC}">
                        <c15:formulaRef>
                          <c15:sqref>QD3_5!$C$2:$C$12</c15:sqref>
                        </c15:formulaRef>
                      </c:ext>
                    </c:extLst>
                    <c:numCache>
                      <c:formatCode>"$"#,##0.00_);[Red]\("$"#,##0.00\)</c:formatCode>
                      <c:ptCount val="11"/>
                      <c:pt idx="0">
                        <c:v>97143034.430000007</c:v>
                      </c:pt>
                      <c:pt idx="1">
                        <c:v>39492759.969999999</c:v>
                      </c:pt>
                      <c:pt idx="2">
                        <c:v>15930961.59</c:v>
                      </c:pt>
                      <c:pt idx="3">
                        <c:v>27076285.879999999</c:v>
                      </c:pt>
                      <c:pt idx="4" formatCode="_([$$-409]* #,##0.00_);_([$$-409]* \(#,##0.00\);_([$$-409]* &quot;-&quot;??_);_(@_)">
                        <c:v>2604051.48</c:v>
                      </c:pt>
                      <c:pt idx="5" formatCode="_([$$-409]* #,##0.00_);_([$$-409]* \(#,##0.00\);_([$$-409]* &quot;-&quot;??_);_(@_)">
                        <c:v>12549500.17</c:v>
                      </c:pt>
                      <c:pt idx="6" formatCode="_([$$-409]* #,##0.00_);_([$$-409]* \(#,##0.00\);_([$$-409]* &quot;-&quot;??_);_(@_)">
                        <c:v>14952940.939999999</c:v>
                      </c:pt>
                      <c:pt idx="7">
                        <c:v>1476764.08</c:v>
                      </c:pt>
                      <c:pt idx="8">
                        <c:v>9174709.0199999996</c:v>
                      </c:pt>
                      <c:pt idx="9">
                        <c:v>6475603.21</c:v>
                      </c:pt>
                      <c:pt idx="10">
                        <c:v>31806403.710000001</c:v>
                      </c:pt>
                    </c:numCache>
                  </c:numRef>
                </c:val>
                <c:extLst>
                  <c:ext xmlns:c16="http://schemas.microsoft.com/office/drawing/2014/chart" uri="{C3380CC4-5D6E-409C-BE32-E72D297353CC}">
                    <c16:uniqueId val="{00000000-BFE5-405B-BC1D-4D661EB1CE36}"/>
                  </c:ext>
                </c:extLst>
              </c15:ser>
            </c15:filteredBarSeries>
          </c:ext>
        </c:extLst>
      </c:barChart>
      <c:catAx>
        <c:axId val="419676384"/>
        <c:scaling>
          <c:orientation val="maxMin"/>
        </c:scaling>
        <c:delete val="0"/>
        <c:axPos val="l"/>
        <c:numFmt formatCode="General" sourceLinked="0"/>
        <c:majorTickMark val="none"/>
        <c:minorTickMark val="none"/>
        <c:tickLblPos val="nextTo"/>
        <c:spPr>
          <a:noFill/>
          <a:ln w="6350" cap="flat" cmpd="sng" algn="ctr">
            <a:solidFill>
              <a:schemeClr val="tx1">
                <a:tint val="75000"/>
              </a:schemeClr>
            </a:solidFill>
            <a:prstDash val="solid"/>
            <a:round/>
          </a:ln>
          <a:effectLst/>
        </c:spPr>
        <c:txPr>
          <a:bodyPr rot="-60000000" vert="horz"/>
          <a:lstStyle/>
          <a:p>
            <a:pPr>
              <a:defRPr>
                <a:latin typeface="Century Gothic" panose="020B0502020202020204" pitchFamily="34" charset="0"/>
              </a:defRPr>
            </a:pPr>
            <a:endParaRPr lang="en-US"/>
          </a:p>
        </c:txPr>
        <c:crossAx val="419676776"/>
        <c:crosses val="autoZero"/>
        <c:auto val="1"/>
        <c:lblAlgn val="ctr"/>
        <c:lblOffset val="100"/>
        <c:noMultiLvlLbl val="1"/>
      </c:catAx>
      <c:valAx>
        <c:axId val="419676776"/>
        <c:scaling>
          <c:orientation val="minMax"/>
        </c:scaling>
        <c:delete val="1"/>
        <c:axPos val="b"/>
        <c:numFmt formatCode="0%" sourceLinked="0"/>
        <c:majorTickMark val="out"/>
        <c:minorTickMark val="none"/>
        <c:tickLblPos val="nextTo"/>
        <c:crossAx val="419676384"/>
        <c:crosses val="max"/>
        <c:crossBetween val="between"/>
      </c:valAx>
      <c:spPr>
        <a:noFill/>
        <a:ln>
          <a:noFill/>
        </a:ln>
        <a:effectLst/>
      </c:spPr>
    </c:plotArea>
    <c:plotVisOnly val="1"/>
    <c:dispBlanksAs val="zero"/>
    <c:showDLblsOverMax val="1"/>
  </c:chart>
  <c:spPr>
    <a:noFill/>
    <a:ln w="6350" cap="flat" cmpd="sng" algn="ctr">
      <a:noFill/>
      <a:prstDash val="solid"/>
      <a:miter lim="800000"/>
    </a:ln>
    <a:effectLst/>
  </c:spPr>
  <c:txPr>
    <a:bodyPr/>
    <a:lstStyle/>
    <a:p>
      <a:pPr>
        <a:defRPr sz="1000"/>
      </a:pPr>
      <a:endParaRPr lang="en-US"/>
    </a:p>
  </c:txPr>
  <c:externalData r:id="rId1">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Pt>
            <c:idx val="5"/>
            <c:invertIfNegative val="0"/>
            <c:bubble3D val="0"/>
            <c:spPr>
              <a:solidFill>
                <a:schemeClr val="accent5"/>
              </a:solidFill>
              <a:ln>
                <a:noFill/>
              </a:ln>
              <a:effectLst/>
            </c:spPr>
            <c:extLst>
              <c:ext xmlns:c16="http://schemas.microsoft.com/office/drawing/2014/chart" uri="{C3380CC4-5D6E-409C-BE32-E72D297353CC}">
                <c16:uniqueId val="{00000008-9B3D-1B41-89F6-AC9730EC962F}"/>
              </c:ext>
            </c:extLst>
          </c:dPt>
          <c:dPt>
            <c:idx val="6"/>
            <c:invertIfNegative val="0"/>
            <c:bubble3D val="0"/>
            <c:spPr>
              <a:solidFill>
                <a:schemeClr val="accent5"/>
              </a:solidFill>
              <a:ln>
                <a:noFill/>
              </a:ln>
              <a:effectLst/>
            </c:spPr>
            <c:extLst>
              <c:ext xmlns:c16="http://schemas.microsoft.com/office/drawing/2014/chart" uri="{C3380CC4-5D6E-409C-BE32-E72D297353CC}">
                <c16:uniqueId val="{00000009-9B3D-1B41-89F6-AC9730EC962F}"/>
              </c:ext>
            </c:extLst>
          </c:dPt>
          <c:dPt>
            <c:idx val="7"/>
            <c:invertIfNegative val="0"/>
            <c:bubble3D val="0"/>
            <c:spPr>
              <a:solidFill>
                <a:schemeClr val="accent5"/>
              </a:solidFill>
              <a:ln>
                <a:noFill/>
              </a:ln>
              <a:effectLst/>
            </c:spPr>
            <c:extLst>
              <c:ext xmlns:c16="http://schemas.microsoft.com/office/drawing/2014/chart" uri="{C3380CC4-5D6E-409C-BE32-E72D297353CC}">
                <c16:uniqueId val="{0000000A-9B3D-1B41-89F6-AC9730EC962F}"/>
              </c:ext>
            </c:extLst>
          </c:dPt>
          <c:dPt>
            <c:idx val="8"/>
            <c:invertIfNegative val="0"/>
            <c:bubble3D val="0"/>
            <c:spPr>
              <a:solidFill>
                <a:schemeClr val="accent6"/>
              </a:solidFill>
              <a:ln>
                <a:noFill/>
              </a:ln>
              <a:effectLst/>
            </c:spPr>
            <c:extLst>
              <c:ext xmlns:c16="http://schemas.microsoft.com/office/drawing/2014/chart" uri="{C3380CC4-5D6E-409C-BE32-E72D297353CC}">
                <c16:uniqueId val="{0000000B-9B3D-1B41-89F6-AC9730EC962F}"/>
              </c:ext>
            </c:extLst>
          </c:dPt>
          <c:dPt>
            <c:idx val="9"/>
            <c:invertIfNegative val="0"/>
            <c:bubble3D val="0"/>
            <c:spPr>
              <a:solidFill>
                <a:schemeClr val="accent6"/>
              </a:solidFill>
              <a:ln>
                <a:noFill/>
              </a:ln>
              <a:effectLst/>
            </c:spPr>
            <c:extLst>
              <c:ext xmlns:c16="http://schemas.microsoft.com/office/drawing/2014/chart" uri="{C3380CC4-5D6E-409C-BE32-E72D297353CC}">
                <c16:uniqueId val="{0000000C-9B3D-1B41-89F6-AC9730EC962F}"/>
              </c:ext>
            </c:extLst>
          </c:dPt>
          <c:dPt>
            <c:idx val="10"/>
            <c:invertIfNegative val="0"/>
            <c:bubble3D val="0"/>
            <c:spPr>
              <a:solidFill>
                <a:schemeClr val="accent4"/>
              </a:solidFill>
              <a:ln>
                <a:noFill/>
              </a:ln>
              <a:effectLst/>
            </c:spPr>
            <c:extLst>
              <c:ext xmlns:c16="http://schemas.microsoft.com/office/drawing/2014/chart" uri="{C3380CC4-5D6E-409C-BE32-E72D297353CC}">
                <c16:uniqueId val="{0000000D-9B3D-1B41-89F6-AC9730EC962F}"/>
              </c:ext>
            </c:extLst>
          </c:dPt>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Care: Static Clinic</c:v>
                </c:pt>
                <c:pt idx="1">
                  <c:v>Care: Outreach, mobile clinic, Community-based, delivery</c:v>
                </c:pt>
                <c:pt idx="2">
                  <c:v>Care: Other Services, enabled or referred (associated clinics)</c:v>
                </c:pt>
                <c:pt idx="3">
                  <c:v>Care: Social Marketing Services</c:v>
                </c:pt>
                <c:pt idx="4">
                  <c:v>Care: Digital Health Intervention and Selfcare</c:v>
                </c:pt>
                <c:pt idx="5">
                  <c:v>Advocacy</c:v>
                </c:pt>
                <c:pt idx="6">
                  <c:v>CSE</c:v>
                </c:pt>
                <c:pt idx="7">
                  <c:v>CSE Online, including social media</c:v>
                </c:pt>
                <c:pt idx="8">
                  <c:v>Partnerships and Movements: capacity-sharing, amplifying messages, and sub-granting</c:v>
                </c:pt>
                <c:pt idx="9">
                  <c:v>Knowledge, research, evidence, innovation, and publishing, including peer-review articles</c:v>
                </c:pt>
                <c:pt idx="10">
                  <c:v>Internal MA infrastructure, Organisational Development, Capacity Development, values, processes, and procedures</c:v>
                </c:pt>
              </c:strCache>
            </c:strRef>
          </c:cat>
          <c:val>
            <c:numRef>
              <c:f>Sheet1!$B$2:$B$12</c:f>
              <c:numCache>
                <c:formatCode>"$"#,##0.00_);[Red]\("$"#,##0.00\)</c:formatCode>
                <c:ptCount val="11"/>
                <c:pt idx="0">
                  <c:v>97874351.140000001</c:v>
                </c:pt>
                <c:pt idx="1">
                  <c:v>39468868.57</c:v>
                </c:pt>
                <c:pt idx="2">
                  <c:v>15920320.699999999</c:v>
                </c:pt>
                <c:pt idx="3">
                  <c:v>27076285.879999999</c:v>
                </c:pt>
                <c:pt idx="4" formatCode="_([$$-409]* #,##0.00_);_([$$-409]* \(#,##0.00\);_([$$-409]* &quot;-&quot;??_);_(@_)">
                  <c:v>2767945.09</c:v>
                </c:pt>
                <c:pt idx="5" formatCode="_([$$-409]* #,##0.00_);_([$$-409]* \(#,##0.00\);_([$$-409]* &quot;-&quot;??_);_(@_)">
                  <c:v>12540187.4</c:v>
                </c:pt>
                <c:pt idx="6" formatCode="_([$$-409]* #,##0.00_);_([$$-409]* \(#,##0.00\);_([$$-409]* &quot;-&quot;??_);_(@_)">
                  <c:v>16483008.939999999</c:v>
                </c:pt>
                <c:pt idx="7">
                  <c:v>1476764.08</c:v>
                </c:pt>
                <c:pt idx="8">
                  <c:v>9081043.2699999996</c:v>
                </c:pt>
                <c:pt idx="9">
                  <c:v>6491422.1600000001</c:v>
                </c:pt>
                <c:pt idx="10">
                  <c:v>33233875.739999998</c:v>
                </c:pt>
              </c:numCache>
            </c:numRef>
          </c:val>
          <c:extLst>
            <c:ext xmlns:c16="http://schemas.microsoft.com/office/drawing/2014/chart" uri="{C3380CC4-5D6E-409C-BE32-E72D297353CC}">
              <c16:uniqueId val="{00000000-9B3D-1B41-89F6-AC9730EC962F}"/>
            </c:ext>
          </c:extLst>
        </c:ser>
        <c:ser>
          <c:idx val="1"/>
          <c:order val="1"/>
          <c:tx>
            <c:strRef>
              <c:f>Sheet1!$C$1</c:f>
              <c:strCache>
                <c:ptCount val="1"/>
                <c:pt idx="0">
                  <c:v>Pillar</c:v>
                </c:pt>
              </c:strCache>
            </c:strRef>
          </c:tx>
          <c:spPr>
            <a:solidFill>
              <a:schemeClr val="accent2"/>
            </a:solidFill>
            <a:ln>
              <a:noFill/>
            </a:ln>
            <a:effectLst/>
          </c:spPr>
          <c:invertIfNegative val="0"/>
          <c:cat>
            <c:strRef>
              <c:f>Sheet1!$A$2:$A$12</c:f>
              <c:strCache>
                <c:ptCount val="11"/>
                <c:pt idx="0">
                  <c:v>Care: Static Clinic</c:v>
                </c:pt>
                <c:pt idx="1">
                  <c:v>Care: Outreach, mobile clinic, Community-based, delivery</c:v>
                </c:pt>
                <c:pt idx="2">
                  <c:v>Care: Other Services, enabled or referred (associated clinics)</c:v>
                </c:pt>
                <c:pt idx="3">
                  <c:v>Care: Social Marketing Services</c:v>
                </c:pt>
                <c:pt idx="4">
                  <c:v>Care: Digital Health Intervention and Selfcare</c:v>
                </c:pt>
                <c:pt idx="5">
                  <c:v>Advocacy</c:v>
                </c:pt>
                <c:pt idx="6">
                  <c:v>CSE</c:v>
                </c:pt>
                <c:pt idx="7">
                  <c:v>CSE Online, including social media</c:v>
                </c:pt>
                <c:pt idx="8">
                  <c:v>Partnerships and Movements: capacity-sharing, amplifying messages, and sub-granting</c:v>
                </c:pt>
                <c:pt idx="9">
                  <c:v>Knowledge, research, evidence, innovation, and publishing, including peer-review articles</c:v>
                </c:pt>
                <c:pt idx="10">
                  <c:v>Internal MA infrastructure, Organisational Development, Capacity Development, values, processes, and procedures</c:v>
                </c:pt>
              </c:strCache>
            </c:strRef>
          </c:cat>
          <c:val>
            <c:numRef>
              <c:f>Sheet1!$C$2:$C$12</c:f>
              <c:numCache>
                <c:formatCode>General</c:formatCode>
                <c:ptCount val="11"/>
                <c:pt idx="0">
                  <c:v>0</c:v>
                </c:pt>
                <c:pt idx="1">
                  <c:v>0</c:v>
                </c:pt>
                <c:pt idx="2">
                  <c:v>0</c:v>
                </c:pt>
                <c:pt idx="3">
                  <c:v>0</c:v>
                </c:pt>
                <c:pt idx="4">
                  <c:v>0</c:v>
                </c:pt>
                <c:pt idx="5">
                  <c:v>0</c:v>
                </c:pt>
                <c:pt idx="6">
                  <c:v>0</c:v>
                </c:pt>
                <c:pt idx="7">
                  <c:v>0</c:v>
                </c:pt>
                <c:pt idx="8">
                  <c:v>0</c:v>
                </c:pt>
                <c:pt idx="9">
                  <c:v>0</c:v>
                </c:pt>
                <c:pt idx="10">
                  <c:v>0</c:v>
                </c:pt>
              </c:numCache>
            </c:numRef>
          </c:val>
          <c:extLst>
            <c:ext xmlns:c16="http://schemas.microsoft.com/office/drawing/2014/chart" uri="{C3380CC4-5D6E-409C-BE32-E72D297353CC}">
              <c16:uniqueId val="{00000006-9B3D-1B41-89F6-AC9730EC962F}"/>
            </c:ext>
          </c:extLst>
        </c:ser>
        <c:ser>
          <c:idx val="2"/>
          <c:order val="2"/>
          <c:tx>
            <c:strRef>
              <c:f>Sheet1!$D$1</c:f>
              <c:strCache>
                <c:ptCount val="1"/>
                <c:pt idx="0">
                  <c:v>Column2</c:v>
                </c:pt>
              </c:strCache>
            </c:strRef>
          </c:tx>
          <c:spPr>
            <a:solidFill>
              <a:schemeClr val="accent3"/>
            </a:solidFill>
            <a:ln>
              <a:noFill/>
            </a:ln>
            <a:effectLst/>
          </c:spPr>
          <c:invertIfNegative val="0"/>
          <c:cat>
            <c:strRef>
              <c:f>Sheet1!$A$2:$A$12</c:f>
              <c:strCache>
                <c:ptCount val="11"/>
                <c:pt idx="0">
                  <c:v>Care: Static Clinic</c:v>
                </c:pt>
                <c:pt idx="1">
                  <c:v>Care: Outreach, mobile clinic, Community-based, delivery</c:v>
                </c:pt>
                <c:pt idx="2">
                  <c:v>Care: Other Services, enabled or referred (associated clinics)</c:v>
                </c:pt>
                <c:pt idx="3">
                  <c:v>Care: Social Marketing Services</c:v>
                </c:pt>
                <c:pt idx="4">
                  <c:v>Care: Digital Health Intervention and Selfcare</c:v>
                </c:pt>
                <c:pt idx="5">
                  <c:v>Advocacy</c:v>
                </c:pt>
                <c:pt idx="6">
                  <c:v>CSE</c:v>
                </c:pt>
                <c:pt idx="7">
                  <c:v>CSE Online, including social media</c:v>
                </c:pt>
                <c:pt idx="8">
                  <c:v>Partnerships and Movements: capacity-sharing, amplifying messages, and sub-granting</c:v>
                </c:pt>
                <c:pt idx="9">
                  <c:v>Knowledge, research, evidence, innovation, and publishing, including peer-review articles</c:v>
                </c:pt>
                <c:pt idx="10">
                  <c:v>Internal MA infrastructure, Organisational Development, Capacity Development, values, processes, and procedures</c:v>
                </c:pt>
              </c:strCache>
            </c:strRef>
          </c:cat>
          <c:val>
            <c:numRef>
              <c:f>Sheet1!$D$2:$D$12</c:f>
              <c:numCache>
                <c:formatCode>General</c:formatCode>
                <c:ptCount val="11"/>
                <c:pt idx="0">
                  <c:v>1</c:v>
                </c:pt>
                <c:pt idx="1">
                  <c:v>2</c:v>
                </c:pt>
                <c:pt idx="2">
                  <c:v>3</c:v>
                </c:pt>
                <c:pt idx="3">
                  <c:v>4</c:v>
                </c:pt>
                <c:pt idx="4">
                  <c:v>5</c:v>
                </c:pt>
                <c:pt idx="5">
                  <c:v>6</c:v>
                </c:pt>
                <c:pt idx="6">
                  <c:v>7</c:v>
                </c:pt>
                <c:pt idx="7">
                  <c:v>8</c:v>
                </c:pt>
                <c:pt idx="8">
                  <c:v>9</c:v>
                </c:pt>
                <c:pt idx="9">
                  <c:v>10</c:v>
                </c:pt>
                <c:pt idx="10">
                  <c:v>11</c:v>
                </c:pt>
              </c:numCache>
            </c:numRef>
          </c:val>
          <c:extLst>
            <c:ext xmlns:c16="http://schemas.microsoft.com/office/drawing/2014/chart" uri="{C3380CC4-5D6E-409C-BE32-E72D297353CC}">
              <c16:uniqueId val="{00000007-9B3D-1B41-89F6-AC9730EC962F}"/>
            </c:ext>
          </c:extLst>
        </c:ser>
        <c:dLbls>
          <c:showLegendKey val="0"/>
          <c:showVal val="0"/>
          <c:showCatName val="0"/>
          <c:showSerName val="0"/>
          <c:showPercent val="0"/>
          <c:showBubbleSize val="0"/>
        </c:dLbls>
        <c:gapWidth val="182"/>
        <c:axId val="62704479"/>
        <c:axId val="1824386480"/>
      </c:barChart>
      <c:catAx>
        <c:axId val="62704479"/>
        <c:scaling>
          <c:orientation val="maxMin"/>
        </c:scaling>
        <c:delete val="0"/>
        <c:axPos val="l"/>
        <c:numFmt formatCode="&quot;$&quot;#,##0;[Red]&quot;$&quot;#,##0" sourceLinked="0"/>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000" b="0" i="0" u="none" strike="noStrike" kern="1200" baseline="0">
                <a:solidFill>
                  <a:schemeClr val="tx1"/>
                </a:solidFill>
                <a:latin typeface="Century Gothic" panose="020B0502020202020204" pitchFamily="34" charset="0"/>
                <a:ea typeface="+mn-ea"/>
                <a:cs typeface="+mn-cs"/>
              </a:defRPr>
            </a:pPr>
            <a:endParaRPr lang="en-US"/>
          </a:p>
        </c:txPr>
        <c:crossAx val="1824386480"/>
        <c:crosses val="autoZero"/>
        <c:auto val="0"/>
        <c:lblAlgn val="ctr"/>
        <c:lblOffset val="100"/>
        <c:noMultiLvlLbl val="0"/>
      </c:catAx>
      <c:valAx>
        <c:axId val="1824386480"/>
        <c:scaling>
          <c:orientation val="minMax"/>
        </c:scaling>
        <c:delete val="1"/>
        <c:axPos val="t"/>
        <c:majorGridlines>
          <c:spPr>
            <a:ln w="9525" cap="flat" cmpd="sng" algn="ctr">
              <a:noFill/>
              <a:round/>
            </a:ln>
            <a:effectLst/>
          </c:spPr>
        </c:majorGridlines>
        <c:numFmt formatCode="&quot;$&quot;#,##0.00_);[Red]\(&quot;$&quot;#,##0.00\)" sourceLinked="1"/>
        <c:majorTickMark val="none"/>
        <c:minorTickMark val="none"/>
        <c:tickLblPos val="nextTo"/>
        <c:crossAx val="62704479"/>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2023</c:v>
                </c:pt>
              </c:strCache>
            </c:strRef>
          </c:tx>
          <c:spPr>
            <a:solidFill>
              <a:schemeClr val="accent1"/>
            </a:solidFill>
            <a:ln>
              <a:noFill/>
            </a:ln>
            <a:effectLst/>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Other (please specify)</c:v>
                </c:pt>
                <c:pt idx="1">
                  <c:v>IPPF Restricted funding (donor-funded projects)</c:v>
                </c:pt>
                <c:pt idx="2">
                  <c:v>Local/national grants &amp; donations (from both government and private sources)</c:v>
                </c:pt>
                <c:pt idx="3">
                  <c:v>IPPF Unrestricted</c:v>
                </c:pt>
                <c:pt idx="4">
                  <c:v>Non-IPPF international donor funding</c:v>
                </c:pt>
                <c:pt idx="5">
                  <c:v>Social enterprise, national membership, client fees, product sales, rentals</c:v>
                </c:pt>
              </c:strCache>
            </c:strRef>
          </c:cat>
          <c:val>
            <c:numRef>
              <c:f>Sheet1!$B$2:$B$7</c:f>
              <c:numCache>
                <c:formatCode>0.00,,"M"</c:formatCode>
                <c:ptCount val="6"/>
                <c:pt idx="0">
                  <c:v>6430935.9079999998</c:v>
                </c:pt>
                <c:pt idx="1">
                  <c:v>18156432.271303147</c:v>
                </c:pt>
                <c:pt idx="2">
                  <c:v>26358080.506571144</c:v>
                </c:pt>
                <c:pt idx="3">
                  <c:v>29150268.647530001</c:v>
                </c:pt>
                <c:pt idx="4">
                  <c:v>66769545.537139773</c:v>
                </c:pt>
                <c:pt idx="5">
                  <c:v>96400957.717511013</c:v>
                </c:pt>
              </c:numCache>
            </c:numRef>
          </c:val>
          <c:extLst>
            <c:ext xmlns:c16="http://schemas.microsoft.com/office/drawing/2014/chart" uri="{C3380CC4-5D6E-409C-BE32-E72D297353CC}">
              <c16:uniqueId val="{00000000-8E1A-C24F-835A-20136A16A816}"/>
            </c:ext>
          </c:extLst>
        </c:ser>
        <c:ser>
          <c:idx val="1"/>
          <c:order val="1"/>
          <c:tx>
            <c:strRef>
              <c:f>Sheet1!$C$1</c:f>
              <c:strCache>
                <c:ptCount val="1"/>
                <c:pt idx="0">
                  <c:v>2024</c:v>
                </c:pt>
              </c:strCache>
            </c:strRef>
          </c:tx>
          <c:spPr>
            <a:solidFill>
              <a:schemeClr val="accent2"/>
            </a:solidFill>
            <a:ln>
              <a:noFill/>
            </a:ln>
            <a:effectLst/>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Other (please specify)</c:v>
                </c:pt>
                <c:pt idx="1">
                  <c:v>IPPF Restricted funding (donor-funded projects)</c:v>
                </c:pt>
                <c:pt idx="2">
                  <c:v>Local/national grants &amp; donations (from both government and private sources)</c:v>
                </c:pt>
                <c:pt idx="3">
                  <c:v>IPPF Unrestricted</c:v>
                </c:pt>
                <c:pt idx="4">
                  <c:v>Non-IPPF international donor funding</c:v>
                </c:pt>
                <c:pt idx="5">
                  <c:v>Social enterprise, national membership, client fees, product sales, rentals</c:v>
                </c:pt>
              </c:strCache>
            </c:strRef>
          </c:cat>
          <c:val>
            <c:numRef>
              <c:f>Sheet1!$C$2:$C$7</c:f>
              <c:numCache>
                <c:formatCode>0.00,,"M"</c:formatCode>
                <c:ptCount val="6"/>
                <c:pt idx="0">
                  <c:v>4388525.1899999995</c:v>
                </c:pt>
                <c:pt idx="1">
                  <c:v>14872295.58</c:v>
                </c:pt>
                <c:pt idx="2">
                  <c:v>28454166.033342782</c:v>
                </c:pt>
                <c:pt idx="3">
                  <c:v>29858929.150000002</c:v>
                </c:pt>
                <c:pt idx="4">
                  <c:v>74542172.512821212</c:v>
                </c:pt>
                <c:pt idx="5">
                  <c:v>102726233.84657997</c:v>
                </c:pt>
              </c:numCache>
            </c:numRef>
          </c:val>
          <c:extLst>
            <c:ext xmlns:c16="http://schemas.microsoft.com/office/drawing/2014/chart" uri="{C3380CC4-5D6E-409C-BE32-E72D297353CC}">
              <c16:uniqueId val="{00000001-8E1A-C24F-835A-20136A16A816}"/>
            </c:ext>
          </c:extLst>
        </c:ser>
        <c:ser>
          <c:idx val="2"/>
          <c:order val="2"/>
          <c:tx>
            <c:strRef>
              <c:f>Sheet1!$D$1</c:f>
              <c:strCache>
                <c:ptCount val="1"/>
                <c:pt idx="0">
                  <c:v>2025</c:v>
                </c:pt>
              </c:strCache>
            </c:strRef>
          </c:tx>
          <c:spPr>
            <a:solidFill>
              <a:schemeClr val="accent3"/>
            </a:solidFill>
            <a:ln>
              <a:noFill/>
            </a:ln>
            <a:effectLst/>
          </c:spPr>
          <c:invertIfNegative val="0"/>
          <c:dLbls>
            <c:dLbl>
              <c:idx val="5"/>
              <c:showLegendKey val="0"/>
              <c:showVal val="1"/>
              <c:showCatName val="0"/>
              <c:showSerName val="0"/>
              <c:showPercent val="0"/>
              <c:showBubbleSize val="0"/>
              <c:separator>, </c:separator>
              <c:extLst>
                <c:ext xmlns:c15="http://schemas.microsoft.com/office/drawing/2012/chart" uri="{CE6537A1-D6FC-4f65-9D91-7224C49458BB}"/>
                <c:ext xmlns:c16="http://schemas.microsoft.com/office/drawing/2014/chart" uri="{C3380CC4-5D6E-409C-BE32-E72D297353CC}">
                  <c16:uniqueId val="{00000000-A077-8244-B785-C15E5D940AD9}"/>
                </c:ext>
              </c:extLst>
            </c:dLbl>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100"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Sheet1!$A$2:$A$7</c:f>
              <c:strCache>
                <c:ptCount val="6"/>
                <c:pt idx="0">
                  <c:v>Other (please specify)</c:v>
                </c:pt>
                <c:pt idx="1">
                  <c:v>IPPF Restricted funding (donor-funded projects)</c:v>
                </c:pt>
                <c:pt idx="2">
                  <c:v>Local/national grants &amp; donations (from both government and private sources)</c:v>
                </c:pt>
                <c:pt idx="3">
                  <c:v>IPPF Unrestricted</c:v>
                </c:pt>
                <c:pt idx="4">
                  <c:v>Non-IPPF international donor funding</c:v>
                </c:pt>
                <c:pt idx="5">
                  <c:v>Social enterprise, national membership, client fees, product sales, rentals</c:v>
                </c:pt>
              </c:strCache>
            </c:strRef>
          </c:cat>
          <c:val>
            <c:numRef>
              <c:f>Sheet1!$D$2:$D$7</c:f>
              <c:numCache>
                <c:formatCode>0.00,,"M"</c:formatCode>
                <c:ptCount val="6"/>
                <c:pt idx="0">
                  <c:v>891513.61</c:v>
                </c:pt>
                <c:pt idx="1">
                  <c:v>18350638.98</c:v>
                </c:pt>
                <c:pt idx="2">
                  <c:v>34421267.759999998</c:v>
                </c:pt>
                <c:pt idx="3">
                  <c:v>33139467.309999999</c:v>
                </c:pt>
                <c:pt idx="4">
                  <c:v>53649152.82</c:v>
                </c:pt>
                <c:pt idx="5">
                  <c:v>107575588.73999999</c:v>
                </c:pt>
              </c:numCache>
            </c:numRef>
          </c:val>
          <c:extLst>
            <c:ext xmlns:c16="http://schemas.microsoft.com/office/drawing/2014/chart" uri="{C3380CC4-5D6E-409C-BE32-E72D297353CC}">
              <c16:uniqueId val="{00000002-8E1A-C24F-835A-20136A16A816}"/>
            </c:ext>
          </c:extLst>
        </c:ser>
        <c:dLbls>
          <c:showLegendKey val="0"/>
          <c:showVal val="0"/>
          <c:showCatName val="0"/>
          <c:showSerName val="0"/>
          <c:showPercent val="0"/>
          <c:showBubbleSize val="0"/>
        </c:dLbls>
        <c:gapWidth val="182"/>
        <c:axId val="206087888"/>
        <c:axId val="206090416"/>
      </c:barChart>
      <c:catAx>
        <c:axId val="206087888"/>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206090416"/>
        <c:crosses val="autoZero"/>
        <c:auto val="1"/>
        <c:lblAlgn val="ctr"/>
        <c:lblOffset val="100"/>
        <c:noMultiLvlLbl val="0"/>
      </c:catAx>
      <c:valAx>
        <c:axId val="206090416"/>
        <c:scaling>
          <c:orientation val="minMax"/>
        </c:scaling>
        <c:delete val="0"/>
        <c:axPos val="b"/>
        <c:majorGridlines>
          <c:spPr>
            <a:ln w="9525" cap="flat" cmpd="sng" algn="ctr">
              <a:noFill/>
              <a:round/>
            </a:ln>
            <a:effectLst/>
          </c:spPr>
        </c:majorGridlines>
        <c:numFmt formatCode="0.00,,&quot;M&quot;"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crossAx val="2060878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Century Gothic" panose="020B0502020202020204" pitchFamily="34" charset="0"/>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Column1</c:v>
                </c:pt>
              </c:strCache>
            </c:strRef>
          </c:tx>
          <c:spPr>
            <a:solidFill>
              <a:schemeClr val="accent1"/>
            </a:solidFill>
            <a:ln>
              <a:noFill/>
            </a:ln>
            <a:effectLst/>
          </c:spPr>
          <c:invertIfNegative val="0"/>
          <c:dLbls>
            <c:numFmt formatCode="&quot;$&quot;0.00,,&quot;M&quot;" sourceLinked="0"/>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Century Gothic" panose="020B0502020202020204" pitchFamily="34" charset="0"/>
                    <a:ea typeface="+mn-ea"/>
                    <a:cs typeface="+mn-cs"/>
                  </a:defRPr>
                </a:pPr>
                <a:endParaRPr lang="en-US"/>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Sheet1!$A$2:$A$12</c:f>
              <c:strCache>
                <c:ptCount val="11"/>
                <c:pt idx="0">
                  <c:v>Other MAs (59)</c:v>
                </c:pt>
                <c:pt idx="1">
                  <c:v>China Family Planning Association</c:v>
                </c:pt>
                <c:pt idx="2">
                  <c:v>Rahnuma-Family Planning Association of Pakistan</c:v>
                </c:pt>
                <c:pt idx="3">
                  <c:v>Family Planning Association of India</c:v>
                </c:pt>
                <c:pt idx="4">
                  <c:v>Planned Parenthood Association of Thailand</c:v>
                </c:pt>
                <c:pt idx="5">
                  <c:v>Asociacion Chilena de Proteccion de la Familia</c:v>
                </c:pt>
                <c:pt idx="6">
                  <c:v>Fundacion Mexicana para la Planeacion Familiar, A.C.</c:v>
                </c:pt>
                <c:pt idx="7">
                  <c:v>Instituto Peruano de Paternidad Responsable</c:v>
                </c:pt>
                <c:pt idx="8">
                  <c:v>Centro Medico de Orientacion y Planificacion Familiar</c:v>
                </c:pt>
                <c:pt idx="9">
                  <c:v>Family Planning Association of Sri Lanka</c:v>
                </c:pt>
                <c:pt idx="10">
                  <c:v>Asociacion Pro-Bienestar de la Familia Colombiana</c:v>
                </c:pt>
              </c:strCache>
            </c:strRef>
          </c:cat>
          <c:val>
            <c:numRef>
              <c:f>Sheet1!$B$2:$B$12</c:f>
              <c:numCache>
                <c:formatCode>0.00,,"M"</c:formatCode>
                <c:ptCount val="11"/>
                <c:pt idx="0">
                  <c:v>13650089.739999995</c:v>
                </c:pt>
                <c:pt idx="1">
                  <c:v>1492800</c:v>
                </c:pt>
                <c:pt idx="2">
                  <c:v>1686206</c:v>
                </c:pt>
                <c:pt idx="3">
                  <c:v>1690822</c:v>
                </c:pt>
                <c:pt idx="4">
                  <c:v>2169582</c:v>
                </c:pt>
                <c:pt idx="5">
                  <c:v>2346965</c:v>
                </c:pt>
                <c:pt idx="6">
                  <c:v>2368421</c:v>
                </c:pt>
                <c:pt idx="7">
                  <c:v>4284401</c:v>
                </c:pt>
                <c:pt idx="8">
                  <c:v>4464767</c:v>
                </c:pt>
                <c:pt idx="9">
                  <c:v>5277886</c:v>
                </c:pt>
                <c:pt idx="10">
                  <c:v>68143649</c:v>
                </c:pt>
              </c:numCache>
            </c:numRef>
          </c:val>
          <c:extLst>
            <c:ext xmlns:c16="http://schemas.microsoft.com/office/drawing/2014/chart" uri="{C3380CC4-5D6E-409C-BE32-E72D297353CC}">
              <c16:uniqueId val="{00000000-4A5C-CC45-98A1-54079211BB6F}"/>
            </c:ext>
          </c:extLst>
        </c:ser>
        <c:dLbls>
          <c:showLegendKey val="0"/>
          <c:showVal val="0"/>
          <c:showCatName val="0"/>
          <c:showSerName val="0"/>
          <c:showPercent val="0"/>
          <c:showBubbleSize val="0"/>
        </c:dLbls>
        <c:gapWidth val="182"/>
        <c:axId val="206556560"/>
        <c:axId val="1261510928"/>
      </c:barChart>
      <c:catAx>
        <c:axId val="206556560"/>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1">
                    <a:lumMod val="65000"/>
                    <a:lumOff val="35000"/>
                  </a:schemeClr>
                </a:solidFill>
                <a:latin typeface="+mn-lt"/>
                <a:ea typeface="+mn-ea"/>
                <a:cs typeface="+mn-cs"/>
              </a:defRPr>
            </a:pPr>
            <a:endParaRPr lang="en-US"/>
          </a:p>
        </c:txPr>
        <c:crossAx val="1261510928"/>
        <c:crosses val="autoZero"/>
        <c:auto val="1"/>
        <c:lblAlgn val="ctr"/>
        <c:lblOffset val="100"/>
        <c:noMultiLvlLbl val="0"/>
      </c:catAx>
      <c:valAx>
        <c:axId val="1261510928"/>
        <c:scaling>
          <c:orientation val="minMax"/>
        </c:scaling>
        <c:delete val="0"/>
        <c:axPos val="b"/>
        <c:majorGridlines>
          <c:spPr>
            <a:ln w="9525" cap="flat" cmpd="sng" algn="ctr">
              <a:noFill/>
              <a:round/>
            </a:ln>
            <a:effectLst/>
          </c:spPr>
        </c:majorGridlines>
        <c:numFmt formatCode="0.00,,&quot;M&quot;"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06556560"/>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F8D97BE8-2F18-4A4D-A3EF-F0B155A88B50}" type="datetimeFigureOut">
              <a:rPr lang="en-US" smtClean="0"/>
              <a:t>6/13/2025</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C9944F6-A1B7-394D-AB40-7AAF4C5E2414}" type="slidenum">
              <a:rPr lang="en-US" smtClean="0"/>
              <a:t>‹#›</a:t>
            </a:fld>
            <a:endParaRPr lang="en-US"/>
          </a:p>
        </p:txBody>
      </p:sp>
    </p:spTree>
    <p:extLst>
      <p:ext uri="{BB962C8B-B14F-4D97-AF65-F5344CB8AC3E}">
        <p14:creationId xmlns:p14="http://schemas.microsoft.com/office/powerpoint/2010/main" val="19927032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080955-B1DF-4179-BF1B-1778204ED59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8876448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BC9944F6-A1B7-394D-AB40-7AAF4C5E2414}" type="slidenum">
              <a:rPr lang="en-US" smtClean="0"/>
              <a:t>4</a:t>
            </a:fld>
            <a:endParaRPr lang="en-US"/>
          </a:p>
        </p:txBody>
      </p:sp>
    </p:spTree>
    <p:extLst>
      <p:ext uri="{BB962C8B-B14F-4D97-AF65-F5344CB8AC3E}">
        <p14:creationId xmlns:p14="http://schemas.microsoft.com/office/powerpoint/2010/main" val="189490122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dirty="0">
                <a:solidFill>
                  <a:schemeClr val="bg1"/>
                </a:solidFill>
                <a:latin typeface="Century Gothic" panose="020B0502020202020204" pitchFamily="34" charset="0"/>
              </a:rPr>
              <a:t>The numbers above reflect several changes:</a:t>
            </a:r>
          </a:p>
          <a:p>
            <a:endParaRPr lang="en-US" sz="1200" dirty="0">
              <a:solidFill>
                <a:schemeClr val="bg1"/>
              </a:solidFill>
              <a:latin typeface="Century Gothic" panose="020B0502020202020204" pitchFamily="34" charset="0"/>
            </a:endParaRPr>
          </a:p>
          <a:p>
            <a:pPr marL="228600" indent="-228600">
              <a:buAutoNum type="arabicPeriod"/>
            </a:pPr>
            <a:r>
              <a:rPr lang="en-US" sz="1200" dirty="0">
                <a:solidFill>
                  <a:schemeClr val="bg1"/>
                </a:solidFill>
                <a:latin typeface="Century Gothic" panose="020B0502020202020204" pitchFamily="34" charset="0"/>
              </a:rPr>
              <a:t>Cook Islands was originally included in Stream 1 calculations and received an allocation of $113K, but was then moved to Stream 2, for a </a:t>
            </a:r>
            <a:r>
              <a:rPr lang="en-US" sz="1200" dirty="0" err="1">
                <a:solidFill>
                  <a:schemeClr val="bg1"/>
                </a:solidFill>
                <a:latin typeface="Century Gothic" panose="020B0502020202020204" pitchFamily="34" charset="0"/>
              </a:rPr>
              <a:t>Affiliatex</a:t>
            </a:r>
            <a:r>
              <a:rPr lang="en-US" sz="1200" dirty="0">
                <a:solidFill>
                  <a:schemeClr val="bg1"/>
                </a:solidFill>
                <a:latin typeface="Century Gothic" panose="020B0502020202020204" pitchFamily="34" charset="0"/>
              </a:rPr>
              <a:t> grant of $75,000, per donor guidelines</a:t>
            </a:r>
          </a:p>
          <a:p>
            <a:pPr marL="228600" indent="-228600">
              <a:buAutoNum type="arabicPeriod"/>
            </a:pPr>
            <a:r>
              <a:rPr lang="en-US" sz="1200" dirty="0">
                <a:solidFill>
                  <a:schemeClr val="bg1"/>
                </a:solidFill>
                <a:latin typeface="Century Gothic" panose="020B0502020202020204" pitchFamily="34" charset="0"/>
              </a:rPr>
              <a:t>Chad, the one country recommended for reduced funding, was recommended to get a 10% cut, which is reflected in the “funding recommended” numbers above</a:t>
            </a:r>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F06E570F-D04A-4DC9-A601-9B9A35273A7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2263599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5BDDDA-0F79-412F-A215-5750E2B8FF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15293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5BDDDA-0F79-412F-A215-5750E2B8FF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6710872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777510-9EA0-4B4F-83F0-BDA1205356A1}" type="slidenum">
              <a:rPr lang="en-US" smtClean="0"/>
              <a:t>8</a:t>
            </a:fld>
            <a:endParaRPr lang="en-US"/>
          </a:p>
        </p:txBody>
      </p:sp>
    </p:spTree>
    <p:extLst>
      <p:ext uri="{BB962C8B-B14F-4D97-AF65-F5344CB8AC3E}">
        <p14:creationId xmlns:p14="http://schemas.microsoft.com/office/powerpoint/2010/main" val="5085599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5BDDDA-0F79-412F-A215-5750E2B8FF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85201663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5BDDDA-0F79-412F-A215-5750E2B8FF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2934886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465BDDDA-0F79-412F-A215-5750E2B8FF4A}" type="slidenum">
              <a:rPr lang="en-US" smtClean="0"/>
              <a:t>11</a:t>
            </a:fld>
            <a:endParaRPr lang="en-US"/>
          </a:p>
        </p:txBody>
      </p:sp>
    </p:spTree>
    <p:extLst>
      <p:ext uri="{BB962C8B-B14F-4D97-AF65-F5344CB8AC3E}">
        <p14:creationId xmlns:p14="http://schemas.microsoft.com/office/powerpoint/2010/main" val="42945955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777510-9EA0-4B4F-83F0-BDA1205356A1}" type="slidenum">
              <a:rPr lang="en-US" smtClean="0"/>
              <a:t>12</a:t>
            </a:fld>
            <a:endParaRPr lang="en-US"/>
          </a:p>
        </p:txBody>
      </p:sp>
    </p:spTree>
    <p:extLst>
      <p:ext uri="{BB962C8B-B14F-4D97-AF65-F5344CB8AC3E}">
        <p14:creationId xmlns:p14="http://schemas.microsoft.com/office/powerpoint/2010/main" val="381146480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EB777510-9EA0-4B4F-83F0-BDA1205356A1}" type="slidenum">
              <a:rPr lang="en-US" smtClean="0"/>
              <a:t>13</a:t>
            </a:fld>
            <a:endParaRPr lang="en-US"/>
          </a:p>
        </p:txBody>
      </p:sp>
    </p:spTree>
    <p:extLst>
      <p:ext uri="{BB962C8B-B14F-4D97-AF65-F5344CB8AC3E}">
        <p14:creationId xmlns:p14="http://schemas.microsoft.com/office/powerpoint/2010/main" val="220745338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65BDDDA-0F79-412F-A215-5750E2B8FF4A}"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3434842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EFE046-E4BD-2EAD-5E3D-65D27B6E86F5}"/>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395E8727-CE3A-A006-7C36-5E5A3C183D1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1D0EA941-FF87-A009-B77B-EFAC2CAD7012}"/>
              </a:ext>
            </a:extLst>
          </p:cNvPr>
          <p:cNvSpPr>
            <a:spLocks noGrp="1"/>
          </p:cNvSpPr>
          <p:nvPr>
            <p:ph type="dt" sz="half" idx="10"/>
          </p:nvPr>
        </p:nvSpPr>
        <p:spPr/>
        <p:txBody>
          <a:bodyPr/>
          <a:lstStyle/>
          <a:p>
            <a:fld id="{0374BCA6-01F5-7F4E-B302-38F521654CF3}" type="datetimeFigureOut">
              <a:rPr lang="en-US" smtClean="0"/>
              <a:t>6/13/2025</a:t>
            </a:fld>
            <a:endParaRPr lang="en-US"/>
          </a:p>
        </p:txBody>
      </p:sp>
      <p:sp>
        <p:nvSpPr>
          <p:cNvPr id="5" name="Footer Placeholder 4">
            <a:extLst>
              <a:ext uri="{FF2B5EF4-FFF2-40B4-BE49-F238E27FC236}">
                <a16:creationId xmlns:a16="http://schemas.microsoft.com/office/drawing/2014/main" id="{A24629C3-46FA-1BD5-6D5F-E8A5EF112F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929C67-B4FE-009E-128C-AFFA95CC73DE}"/>
              </a:ext>
            </a:extLst>
          </p:cNvPr>
          <p:cNvSpPr>
            <a:spLocks noGrp="1"/>
          </p:cNvSpPr>
          <p:nvPr>
            <p:ph type="sldNum" sz="quarter" idx="12"/>
          </p:nvPr>
        </p:nvSpPr>
        <p:spPr/>
        <p:txBody>
          <a:bodyPr/>
          <a:lstStyle/>
          <a:p>
            <a:fld id="{5D061B49-EC83-3343-9083-B27D12DA8824}" type="slidenum">
              <a:rPr lang="en-US" smtClean="0"/>
              <a:t>‹#›</a:t>
            </a:fld>
            <a:endParaRPr lang="en-US"/>
          </a:p>
        </p:txBody>
      </p:sp>
    </p:spTree>
    <p:extLst>
      <p:ext uri="{BB962C8B-B14F-4D97-AF65-F5344CB8AC3E}">
        <p14:creationId xmlns:p14="http://schemas.microsoft.com/office/powerpoint/2010/main" val="29489725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7164A30-0823-E910-9066-3B82F902C8CA}"/>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FB229B58-FA5B-7122-17DD-DE9E9843858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950B5B-77DC-122D-3F05-426C9CE4610C}"/>
              </a:ext>
            </a:extLst>
          </p:cNvPr>
          <p:cNvSpPr>
            <a:spLocks noGrp="1"/>
          </p:cNvSpPr>
          <p:nvPr>
            <p:ph type="dt" sz="half" idx="10"/>
          </p:nvPr>
        </p:nvSpPr>
        <p:spPr/>
        <p:txBody>
          <a:bodyPr/>
          <a:lstStyle/>
          <a:p>
            <a:fld id="{0374BCA6-01F5-7F4E-B302-38F521654CF3}" type="datetimeFigureOut">
              <a:rPr lang="en-US" smtClean="0"/>
              <a:t>6/13/2025</a:t>
            </a:fld>
            <a:endParaRPr lang="en-US"/>
          </a:p>
        </p:txBody>
      </p:sp>
      <p:sp>
        <p:nvSpPr>
          <p:cNvPr id="5" name="Footer Placeholder 4">
            <a:extLst>
              <a:ext uri="{FF2B5EF4-FFF2-40B4-BE49-F238E27FC236}">
                <a16:creationId xmlns:a16="http://schemas.microsoft.com/office/drawing/2014/main" id="{8BA93373-956A-F505-32FA-8DFC0A879D5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A21D785-CC52-6E62-D80F-E88544BE3474}"/>
              </a:ext>
            </a:extLst>
          </p:cNvPr>
          <p:cNvSpPr>
            <a:spLocks noGrp="1"/>
          </p:cNvSpPr>
          <p:nvPr>
            <p:ph type="sldNum" sz="quarter" idx="12"/>
          </p:nvPr>
        </p:nvSpPr>
        <p:spPr/>
        <p:txBody>
          <a:bodyPr/>
          <a:lstStyle/>
          <a:p>
            <a:fld id="{5D061B49-EC83-3343-9083-B27D12DA8824}" type="slidenum">
              <a:rPr lang="en-US" smtClean="0"/>
              <a:t>‹#›</a:t>
            </a:fld>
            <a:endParaRPr lang="en-US"/>
          </a:p>
        </p:txBody>
      </p:sp>
    </p:spTree>
    <p:extLst>
      <p:ext uri="{BB962C8B-B14F-4D97-AF65-F5344CB8AC3E}">
        <p14:creationId xmlns:p14="http://schemas.microsoft.com/office/powerpoint/2010/main" val="603160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56843-B6A5-2295-61C0-42755076CD4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F1BB7ED6-A382-346A-B89A-707083FDE013}"/>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AECEDE2-9668-AF26-AB65-05E0ED44CB2C}"/>
              </a:ext>
            </a:extLst>
          </p:cNvPr>
          <p:cNvSpPr>
            <a:spLocks noGrp="1"/>
          </p:cNvSpPr>
          <p:nvPr>
            <p:ph type="dt" sz="half" idx="10"/>
          </p:nvPr>
        </p:nvSpPr>
        <p:spPr/>
        <p:txBody>
          <a:bodyPr/>
          <a:lstStyle/>
          <a:p>
            <a:fld id="{0374BCA6-01F5-7F4E-B302-38F521654CF3}" type="datetimeFigureOut">
              <a:rPr lang="en-US" smtClean="0"/>
              <a:t>6/13/2025</a:t>
            </a:fld>
            <a:endParaRPr lang="en-US"/>
          </a:p>
        </p:txBody>
      </p:sp>
      <p:sp>
        <p:nvSpPr>
          <p:cNvPr id="5" name="Footer Placeholder 4">
            <a:extLst>
              <a:ext uri="{FF2B5EF4-FFF2-40B4-BE49-F238E27FC236}">
                <a16:creationId xmlns:a16="http://schemas.microsoft.com/office/drawing/2014/main" id="{BFD980FB-8DF6-1DE4-0543-22657390A39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BB37058-A27D-7709-359B-52AB63C9646B}"/>
              </a:ext>
            </a:extLst>
          </p:cNvPr>
          <p:cNvSpPr>
            <a:spLocks noGrp="1"/>
          </p:cNvSpPr>
          <p:nvPr>
            <p:ph type="sldNum" sz="quarter" idx="12"/>
          </p:nvPr>
        </p:nvSpPr>
        <p:spPr/>
        <p:txBody>
          <a:bodyPr/>
          <a:lstStyle/>
          <a:p>
            <a:fld id="{5D061B49-EC83-3343-9083-B27D12DA8824}" type="slidenum">
              <a:rPr lang="en-US" smtClean="0"/>
              <a:t>‹#›</a:t>
            </a:fld>
            <a:endParaRPr lang="en-US"/>
          </a:p>
        </p:txBody>
      </p:sp>
    </p:spTree>
    <p:extLst>
      <p:ext uri="{BB962C8B-B14F-4D97-AF65-F5344CB8AC3E}">
        <p14:creationId xmlns:p14="http://schemas.microsoft.com/office/powerpoint/2010/main" val="254402867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643F37-2279-E19D-F7F6-EFFE39BF828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7A19E28-05D0-52FC-1C7D-0F3AA789E560}"/>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D2DDF1B-D5BA-532B-1ED0-83E42B8C5344}"/>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2C9A7B3-E1C0-78A5-2D6E-01B9430FEEF3}"/>
              </a:ext>
            </a:extLst>
          </p:cNvPr>
          <p:cNvSpPr>
            <a:spLocks noGrp="1"/>
          </p:cNvSpPr>
          <p:nvPr>
            <p:ph type="dt" sz="half" idx="10"/>
          </p:nvPr>
        </p:nvSpPr>
        <p:spPr/>
        <p:txBody>
          <a:bodyPr/>
          <a:lstStyle/>
          <a:p>
            <a:fld id="{0374BCA6-01F5-7F4E-B302-38F521654CF3}" type="datetimeFigureOut">
              <a:rPr lang="en-US" smtClean="0"/>
              <a:t>6/13/2025</a:t>
            </a:fld>
            <a:endParaRPr lang="en-US"/>
          </a:p>
        </p:txBody>
      </p:sp>
      <p:sp>
        <p:nvSpPr>
          <p:cNvPr id="6" name="Footer Placeholder 5">
            <a:extLst>
              <a:ext uri="{FF2B5EF4-FFF2-40B4-BE49-F238E27FC236}">
                <a16:creationId xmlns:a16="http://schemas.microsoft.com/office/drawing/2014/main" id="{4076D61A-7045-CC10-346E-B46B83940C2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BD69567-7C65-9549-5912-236D2F0CEE89}"/>
              </a:ext>
            </a:extLst>
          </p:cNvPr>
          <p:cNvSpPr>
            <a:spLocks noGrp="1"/>
          </p:cNvSpPr>
          <p:nvPr>
            <p:ph type="sldNum" sz="quarter" idx="12"/>
          </p:nvPr>
        </p:nvSpPr>
        <p:spPr/>
        <p:txBody>
          <a:bodyPr/>
          <a:lstStyle/>
          <a:p>
            <a:fld id="{5D061B49-EC83-3343-9083-B27D12DA8824}" type="slidenum">
              <a:rPr lang="en-US" smtClean="0"/>
              <a:t>‹#›</a:t>
            </a:fld>
            <a:endParaRPr lang="en-US"/>
          </a:p>
        </p:txBody>
      </p:sp>
    </p:spTree>
    <p:extLst>
      <p:ext uri="{BB962C8B-B14F-4D97-AF65-F5344CB8AC3E}">
        <p14:creationId xmlns:p14="http://schemas.microsoft.com/office/powerpoint/2010/main" val="306241915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2ABCA4-2097-9E31-C401-E828DFF63E70}"/>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0CCA2FF-AFE5-72AE-6E19-826F9EC2480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4E72A228-70C3-98F6-148D-94716AFE8D4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B778A9A-D85C-C62A-41F9-B816BE14CD0C}"/>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CD27F5B-34E4-4E1C-E3EB-A6F73378DA5A}"/>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D8387C3B-66CE-1E7C-30EC-D1A6098CA0EC}"/>
              </a:ext>
            </a:extLst>
          </p:cNvPr>
          <p:cNvSpPr>
            <a:spLocks noGrp="1"/>
          </p:cNvSpPr>
          <p:nvPr>
            <p:ph type="dt" sz="half" idx="10"/>
          </p:nvPr>
        </p:nvSpPr>
        <p:spPr/>
        <p:txBody>
          <a:bodyPr/>
          <a:lstStyle/>
          <a:p>
            <a:fld id="{0374BCA6-01F5-7F4E-B302-38F521654CF3}" type="datetimeFigureOut">
              <a:rPr lang="en-US" smtClean="0"/>
              <a:t>6/13/2025</a:t>
            </a:fld>
            <a:endParaRPr lang="en-US"/>
          </a:p>
        </p:txBody>
      </p:sp>
      <p:sp>
        <p:nvSpPr>
          <p:cNvPr id="8" name="Footer Placeholder 7">
            <a:extLst>
              <a:ext uri="{FF2B5EF4-FFF2-40B4-BE49-F238E27FC236}">
                <a16:creationId xmlns:a16="http://schemas.microsoft.com/office/drawing/2014/main" id="{73AA0C73-0F5A-4D89-194E-821FDA371ECE}"/>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936C958B-B4F5-7A62-1406-85815A832289}"/>
              </a:ext>
            </a:extLst>
          </p:cNvPr>
          <p:cNvSpPr>
            <a:spLocks noGrp="1"/>
          </p:cNvSpPr>
          <p:nvPr>
            <p:ph type="sldNum" sz="quarter" idx="12"/>
          </p:nvPr>
        </p:nvSpPr>
        <p:spPr/>
        <p:txBody>
          <a:bodyPr/>
          <a:lstStyle/>
          <a:p>
            <a:fld id="{5D061B49-EC83-3343-9083-B27D12DA8824}" type="slidenum">
              <a:rPr lang="en-US" smtClean="0"/>
              <a:t>‹#›</a:t>
            </a:fld>
            <a:endParaRPr lang="en-US"/>
          </a:p>
        </p:txBody>
      </p:sp>
    </p:spTree>
    <p:extLst>
      <p:ext uri="{BB962C8B-B14F-4D97-AF65-F5344CB8AC3E}">
        <p14:creationId xmlns:p14="http://schemas.microsoft.com/office/powerpoint/2010/main" val="425735321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41C8D3-81BA-B765-D913-D972435226CB}"/>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32F9C8F3-A4D9-8822-64CA-B69AA6E2C14A}"/>
              </a:ext>
            </a:extLst>
          </p:cNvPr>
          <p:cNvSpPr>
            <a:spLocks noGrp="1"/>
          </p:cNvSpPr>
          <p:nvPr>
            <p:ph type="dt" sz="half" idx="10"/>
          </p:nvPr>
        </p:nvSpPr>
        <p:spPr/>
        <p:txBody>
          <a:bodyPr/>
          <a:lstStyle/>
          <a:p>
            <a:fld id="{0374BCA6-01F5-7F4E-B302-38F521654CF3}" type="datetimeFigureOut">
              <a:rPr lang="en-US" smtClean="0"/>
              <a:t>6/13/2025</a:t>
            </a:fld>
            <a:endParaRPr lang="en-US"/>
          </a:p>
        </p:txBody>
      </p:sp>
      <p:sp>
        <p:nvSpPr>
          <p:cNvPr id="4" name="Footer Placeholder 3">
            <a:extLst>
              <a:ext uri="{FF2B5EF4-FFF2-40B4-BE49-F238E27FC236}">
                <a16:creationId xmlns:a16="http://schemas.microsoft.com/office/drawing/2014/main" id="{2A7EB747-BFA6-BA54-6EF1-5721E34F2F9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495E9D7-CFB6-06CE-8731-D2F4D5F95C42}"/>
              </a:ext>
            </a:extLst>
          </p:cNvPr>
          <p:cNvSpPr>
            <a:spLocks noGrp="1"/>
          </p:cNvSpPr>
          <p:nvPr>
            <p:ph type="sldNum" sz="quarter" idx="12"/>
          </p:nvPr>
        </p:nvSpPr>
        <p:spPr/>
        <p:txBody>
          <a:bodyPr/>
          <a:lstStyle/>
          <a:p>
            <a:fld id="{5D061B49-EC83-3343-9083-B27D12DA8824}" type="slidenum">
              <a:rPr lang="en-US" smtClean="0"/>
              <a:t>‹#›</a:t>
            </a:fld>
            <a:endParaRPr lang="en-US"/>
          </a:p>
        </p:txBody>
      </p:sp>
    </p:spTree>
    <p:extLst>
      <p:ext uri="{BB962C8B-B14F-4D97-AF65-F5344CB8AC3E}">
        <p14:creationId xmlns:p14="http://schemas.microsoft.com/office/powerpoint/2010/main" val="80177314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D4965E4-215B-EDFC-8436-39F9CDE3F1C3}"/>
              </a:ext>
            </a:extLst>
          </p:cNvPr>
          <p:cNvSpPr>
            <a:spLocks noGrp="1"/>
          </p:cNvSpPr>
          <p:nvPr>
            <p:ph type="dt" sz="half" idx="10"/>
          </p:nvPr>
        </p:nvSpPr>
        <p:spPr/>
        <p:txBody>
          <a:bodyPr/>
          <a:lstStyle/>
          <a:p>
            <a:fld id="{0374BCA6-01F5-7F4E-B302-38F521654CF3}" type="datetimeFigureOut">
              <a:rPr lang="en-US" smtClean="0"/>
              <a:t>6/13/2025</a:t>
            </a:fld>
            <a:endParaRPr lang="en-US"/>
          </a:p>
        </p:txBody>
      </p:sp>
      <p:sp>
        <p:nvSpPr>
          <p:cNvPr id="3" name="Footer Placeholder 2">
            <a:extLst>
              <a:ext uri="{FF2B5EF4-FFF2-40B4-BE49-F238E27FC236}">
                <a16:creationId xmlns:a16="http://schemas.microsoft.com/office/drawing/2014/main" id="{8038CB65-1F3F-EE16-CEA8-F6543D09462A}"/>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5D82FAE-B54D-4E17-1D4B-252888EA38F9}"/>
              </a:ext>
            </a:extLst>
          </p:cNvPr>
          <p:cNvSpPr>
            <a:spLocks noGrp="1"/>
          </p:cNvSpPr>
          <p:nvPr>
            <p:ph type="sldNum" sz="quarter" idx="12"/>
          </p:nvPr>
        </p:nvSpPr>
        <p:spPr/>
        <p:txBody>
          <a:bodyPr/>
          <a:lstStyle/>
          <a:p>
            <a:fld id="{5D061B49-EC83-3343-9083-B27D12DA8824}" type="slidenum">
              <a:rPr lang="en-US" smtClean="0"/>
              <a:t>‹#›</a:t>
            </a:fld>
            <a:endParaRPr lang="en-US"/>
          </a:p>
        </p:txBody>
      </p:sp>
    </p:spTree>
    <p:extLst>
      <p:ext uri="{BB962C8B-B14F-4D97-AF65-F5344CB8AC3E}">
        <p14:creationId xmlns:p14="http://schemas.microsoft.com/office/powerpoint/2010/main" val="302921874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E66A52-9202-76B4-4E6F-AD87A3D9BE5F}"/>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E44AC28-C7A7-58BF-C921-7F7064C0F25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52A1E0A-982A-B1C8-5A42-35161E8E08A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C1DF50B-D94F-64F6-076D-16767B87F34F}"/>
              </a:ext>
            </a:extLst>
          </p:cNvPr>
          <p:cNvSpPr>
            <a:spLocks noGrp="1"/>
          </p:cNvSpPr>
          <p:nvPr>
            <p:ph type="dt" sz="half" idx="10"/>
          </p:nvPr>
        </p:nvSpPr>
        <p:spPr/>
        <p:txBody>
          <a:bodyPr/>
          <a:lstStyle/>
          <a:p>
            <a:fld id="{0374BCA6-01F5-7F4E-B302-38F521654CF3}" type="datetimeFigureOut">
              <a:rPr lang="en-US" smtClean="0"/>
              <a:t>6/13/2025</a:t>
            </a:fld>
            <a:endParaRPr lang="en-US"/>
          </a:p>
        </p:txBody>
      </p:sp>
      <p:sp>
        <p:nvSpPr>
          <p:cNvPr id="6" name="Footer Placeholder 5">
            <a:extLst>
              <a:ext uri="{FF2B5EF4-FFF2-40B4-BE49-F238E27FC236}">
                <a16:creationId xmlns:a16="http://schemas.microsoft.com/office/drawing/2014/main" id="{10A90077-AD38-80AB-D824-64831B26383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F321EE6-7C3C-BAEF-3916-9BCCB8CF380F}"/>
              </a:ext>
            </a:extLst>
          </p:cNvPr>
          <p:cNvSpPr>
            <a:spLocks noGrp="1"/>
          </p:cNvSpPr>
          <p:nvPr>
            <p:ph type="sldNum" sz="quarter" idx="12"/>
          </p:nvPr>
        </p:nvSpPr>
        <p:spPr/>
        <p:txBody>
          <a:bodyPr/>
          <a:lstStyle/>
          <a:p>
            <a:fld id="{5D061B49-EC83-3343-9083-B27D12DA8824}" type="slidenum">
              <a:rPr lang="en-US" smtClean="0"/>
              <a:t>‹#›</a:t>
            </a:fld>
            <a:endParaRPr lang="en-US"/>
          </a:p>
        </p:txBody>
      </p:sp>
    </p:spTree>
    <p:extLst>
      <p:ext uri="{BB962C8B-B14F-4D97-AF65-F5344CB8AC3E}">
        <p14:creationId xmlns:p14="http://schemas.microsoft.com/office/powerpoint/2010/main" val="13115336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365751-2FC7-6082-FF57-9284C083F2D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9A244C1-0E51-24C0-4897-02CB17587F18}"/>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41BF7888-D49A-EAF8-0CEF-5179528BD48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7C88FA2-E243-2214-A30C-F8921002FB6A}"/>
              </a:ext>
            </a:extLst>
          </p:cNvPr>
          <p:cNvSpPr>
            <a:spLocks noGrp="1"/>
          </p:cNvSpPr>
          <p:nvPr>
            <p:ph type="dt" sz="half" idx="10"/>
          </p:nvPr>
        </p:nvSpPr>
        <p:spPr/>
        <p:txBody>
          <a:bodyPr/>
          <a:lstStyle/>
          <a:p>
            <a:fld id="{0374BCA6-01F5-7F4E-B302-38F521654CF3}" type="datetimeFigureOut">
              <a:rPr lang="en-US" smtClean="0"/>
              <a:t>6/13/2025</a:t>
            </a:fld>
            <a:endParaRPr lang="en-US"/>
          </a:p>
        </p:txBody>
      </p:sp>
      <p:sp>
        <p:nvSpPr>
          <p:cNvPr id="6" name="Footer Placeholder 5">
            <a:extLst>
              <a:ext uri="{FF2B5EF4-FFF2-40B4-BE49-F238E27FC236}">
                <a16:creationId xmlns:a16="http://schemas.microsoft.com/office/drawing/2014/main" id="{32C843C5-2FE2-697F-6F2E-344F37763D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A8C1C98-F157-D983-518E-35022F6577E7}"/>
              </a:ext>
            </a:extLst>
          </p:cNvPr>
          <p:cNvSpPr>
            <a:spLocks noGrp="1"/>
          </p:cNvSpPr>
          <p:nvPr>
            <p:ph type="sldNum" sz="quarter" idx="12"/>
          </p:nvPr>
        </p:nvSpPr>
        <p:spPr/>
        <p:txBody>
          <a:bodyPr/>
          <a:lstStyle/>
          <a:p>
            <a:fld id="{5D061B49-EC83-3343-9083-B27D12DA8824}" type="slidenum">
              <a:rPr lang="en-US" smtClean="0"/>
              <a:t>‹#›</a:t>
            </a:fld>
            <a:endParaRPr lang="en-US"/>
          </a:p>
        </p:txBody>
      </p:sp>
    </p:spTree>
    <p:extLst>
      <p:ext uri="{BB962C8B-B14F-4D97-AF65-F5344CB8AC3E}">
        <p14:creationId xmlns:p14="http://schemas.microsoft.com/office/powerpoint/2010/main" val="125735996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19B16-0B0A-EB6C-EE5B-354A30EE5DA1}"/>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31E1C78B-CE91-84AA-CAE5-CD5528CD6F10}"/>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EE1790-EB6B-8D7B-67E1-956076E2A271}"/>
              </a:ext>
            </a:extLst>
          </p:cNvPr>
          <p:cNvSpPr>
            <a:spLocks noGrp="1"/>
          </p:cNvSpPr>
          <p:nvPr>
            <p:ph type="dt" sz="half" idx="10"/>
          </p:nvPr>
        </p:nvSpPr>
        <p:spPr/>
        <p:txBody>
          <a:bodyPr/>
          <a:lstStyle/>
          <a:p>
            <a:fld id="{0374BCA6-01F5-7F4E-B302-38F521654CF3}" type="datetimeFigureOut">
              <a:rPr lang="en-US" smtClean="0"/>
              <a:t>6/13/2025</a:t>
            </a:fld>
            <a:endParaRPr lang="en-US"/>
          </a:p>
        </p:txBody>
      </p:sp>
      <p:sp>
        <p:nvSpPr>
          <p:cNvPr id="5" name="Footer Placeholder 4">
            <a:extLst>
              <a:ext uri="{FF2B5EF4-FFF2-40B4-BE49-F238E27FC236}">
                <a16:creationId xmlns:a16="http://schemas.microsoft.com/office/drawing/2014/main" id="{01F7A8E5-83E4-49C6-401A-E367DA8D7A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8CC39B-5592-9CEB-05EC-C279ECAB9E9B}"/>
              </a:ext>
            </a:extLst>
          </p:cNvPr>
          <p:cNvSpPr>
            <a:spLocks noGrp="1"/>
          </p:cNvSpPr>
          <p:nvPr>
            <p:ph type="sldNum" sz="quarter" idx="12"/>
          </p:nvPr>
        </p:nvSpPr>
        <p:spPr/>
        <p:txBody>
          <a:bodyPr/>
          <a:lstStyle/>
          <a:p>
            <a:fld id="{5D061B49-EC83-3343-9083-B27D12DA8824}" type="slidenum">
              <a:rPr lang="en-US" smtClean="0"/>
              <a:t>‹#›</a:t>
            </a:fld>
            <a:endParaRPr lang="en-US"/>
          </a:p>
        </p:txBody>
      </p:sp>
    </p:spTree>
    <p:extLst>
      <p:ext uri="{BB962C8B-B14F-4D97-AF65-F5344CB8AC3E}">
        <p14:creationId xmlns:p14="http://schemas.microsoft.com/office/powerpoint/2010/main" val="417871385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D7A227A-6EF6-95E7-E49F-367312C8749C}"/>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AC574D09-4990-1DD8-3D1D-3241E39301C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CF79EEC-228D-A714-304D-238AB6E32339}"/>
              </a:ext>
            </a:extLst>
          </p:cNvPr>
          <p:cNvSpPr>
            <a:spLocks noGrp="1"/>
          </p:cNvSpPr>
          <p:nvPr>
            <p:ph type="dt" sz="half" idx="10"/>
          </p:nvPr>
        </p:nvSpPr>
        <p:spPr/>
        <p:txBody>
          <a:bodyPr/>
          <a:lstStyle/>
          <a:p>
            <a:fld id="{0374BCA6-01F5-7F4E-B302-38F521654CF3}" type="datetimeFigureOut">
              <a:rPr lang="en-US" smtClean="0"/>
              <a:t>6/13/2025</a:t>
            </a:fld>
            <a:endParaRPr lang="en-US"/>
          </a:p>
        </p:txBody>
      </p:sp>
      <p:sp>
        <p:nvSpPr>
          <p:cNvPr id="5" name="Footer Placeholder 4">
            <a:extLst>
              <a:ext uri="{FF2B5EF4-FFF2-40B4-BE49-F238E27FC236}">
                <a16:creationId xmlns:a16="http://schemas.microsoft.com/office/drawing/2014/main" id="{97A6E1C9-D603-4F26-CC2E-4A1773EBBE0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560FDD7-4F28-D164-F294-70B49755B7E6}"/>
              </a:ext>
            </a:extLst>
          </p:cNvPr>
          <p:cNvSpPr>
            <a:spLocks noGrp="1"/>
          </p:cNvSpPr>
          <p:nvPr>
            <p:ph type="sldNum" sz="quarter" idx="12"/>
          </p:nvPr>
        </p:nvSpPr>
        <p:spPr/>
        <p:txBody>
          <a:bodyPr/>
          <a:lstStyle/>
          <a:p>
            <a:fld id="{5D061B49-EC83-3343-9083-B27D12DA8824}" type="slidenum">
              <a:rPr lang="en-US" smtClean="0"/>
              <a:t>‹#›</a:t>
            </a:fld>
            <a:endParaRPr lang="en-US"/>
          </a:p>
        </p:txBody>
      </p:sp>
    </p:spTree>
    <p:extLst>
      <p:ext uri="{BB962C8B-B14F-4D97-AF65-F5344CB8AC3E}">
        <p14:creationId xmlns:p14="http://schemas.microsoft.com/office/powerpoint/2010/main" val="30598594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Agenda">
    <p:spTree>
      <p:nvGrpSpPr>
        <p:cNvPr id="1" name=""/>
        <p:cNvGrpSpPr/>
        <p:nvPr/>
      </p:nvGrpSpPr>
      <p:grpSpPr>
        <a:xfrm>
          <a:off x="0" y="0"/>
          <a:ext cx="0" cy="0"/>
          <a:chOff x="0" y="0"/>
          <a:chExt cx="0" cy="0"/>
        </a:xfrm>
      </p:grpSpPr>
      <p:sp>
        <p:nvSpPr>
          <p:cNvPr id="7" name="Title 1"/>
          <p:cNvSpPr>
            <a:spLocks noGrp="1"/>
          </p:cNvSpPr>
          <p:nvPr>
            <p:ph type="title"/>
          </p:nvPr>
        </p:nvSpPr>
        <p:spPr>
          <a:xfrm>
            <a:off x="286264" y="285751"/>
            <a:ext cx="11609173" cy="732924"/>
          </a:xfrm>
        </p:spPr>
        <p:txBody>
          <a:bodyPr anchor="t">
            <a:noAutofit/>
          </a:bodyPr>
          <a:lstStyle>
            <a:lvl1pPr>
              <a:defRPr sz="3600">
                <a:latin typeface="Century Gothic" panose="020B0502020202020204" pitchFamily="34" charset="0"/>
              </a:defRPr>
            </a:lvl1pPr>
          </a:lstStyle>
          <a:p>
            <a:r>
              <a:rPr lang="en-US"/>
              <a:t>Click to edit Master title style</a:t>
            </a:r>
          </a:p>
        </p:txBody>
      </p:sp>
      <p:sp>
        <p:nvSpPr>
          <p:cNvPr id="8" name="TextBox 7"/>
          <p:cNvSpPr txBox="1"/>
          <p:nvPr userDrawn="1"/>
        </p:nvSpPr>
        <p:spPr>
          <a:xfrm>
            <a:off x="10903451" y="6525648"/>
            <a:ext cx="1128584" cy="264175"/>
          </a:xfrm>
          <a:prstGeom prst="rect">
            <a:avLst/>
          </a:prstGeom>
          <a:noFill/>
        </p:spPr>
        <p:txBody>
          <a:bodyPr wrap="square" lIns="91421" tIns="45712" rIns="91421" bIns="0" rtlCol="0" anchor="b">
            <a:spAutoFit/>
          </a:bodyPr>
          <a:lstStyle/>
          <a:p>
            <a:pPr algn="r"/>
            <a:fld id="{D74B4EF7-DF01-4873-8BB0-07C49B5D0605}" type="slidenum">
              <a:rPr lang="en-US" sz="1400" smtClean="0">
                <a:solidFill>
                  <a:schemeClr val="bg1">
                    <a:lumMod val="50000"/>
                  </a:schemeClr>
                </a:solidFill>
              </a:rPr>
              <a:pPr algn="r"/>
              <a:t>‹#›</a:t>
            </a:fld>
            <a:endParaRPr lang="en-US" sz="1400">
              <a:solidFill>
                <a:schemeClr val="bg1">
                  <a:lumMod val="50000"/>
                </a:schemeClr>
              </a:solidFill>
            </a:endParaRPr>
          </a:p>
        </p:txBody>
      </p:sp>
      <p:sp>
        <p:nvSpPr>
          <p:cNvPr id="11" name="Text Placeholder 10"/>
          <p:cNvSpPr>
            <a:spLocks noGrp="1"/>
          </p:cNvSpPr>
          <p:nvPr>
            <p:ph type="body" sz="quarter" idx="10"/>
          </p:nvPr>
        </p:nvSpPr>
        <p:spPr>
          <a:xfrm>
            <a:off x="949913" y="1698583"/>
            <a:ext cx="10087435" cy="4149725"/>
          </a:xfrm>
        </p:spPr>
        <p:txBody>
          <a:bodyPr>
            <a:noAutofit/>
          </a:bodyPr>
          <a:lstStyle>
            <a:lvl1pPr marL="514249" indent="-514249">
              <a:lnSpc>
                <a:spcPct val="100000"/>
              </a:lnSpc>
              <a:spcBef>
                <a:spcPts val="0"/>
              </a:spcBef>
              <a:spcAft>
                <a:spcPts val="3600"/>
              </a:spcAft>
              <a:buFont typeface="+mj-lt"/>
              <a:buAutoNum type="arabicPeriod"/>
              <a:defRPr sz="2800">
                <a:latin typeface="Century Gothic" panose="020B0502020202020204" pitchFamily="34" charset="0"/>
              </a:defRPr>
            </a:lvl1pPr>
            <a:lvl2pPr>
              <a:defRPr sz="2800">
                <a:latin typeface="Century Gothic" panose="020B0502020202020204" pitchFamily="34" charset="0"/>
              </a:defRPr>
            </a:lvl2pPr>
            <a:lvl3pPr>
              <a:defRPr sz="2800">
                <a:latin typeface="Century Gothic" panose="020B0502020202020204" pitchFamily="34" charset="0"/>
              </a:defRPr>
            </a:lvl3pPr>
            <a:lvl4pPr>
              <a:defRPr sz="2800">
                <a:latin typeface="Century Gothic" panose="020B0502020202020204" pitchFamily="34" charset="0"/>
              </a:defRPr>
            </a:lvl4pPr>
            <a:lvl5pPr>
              <a:defRPr sz="2800">
                <a:latin typeface="Century Gothic" panose="020B0502020202020204" pitchFamily="34" charset="0"/>
              </a:defRPr>
            </a:lvl5pPr>
          </a:lstStyle>
          <a:p>
            <a:pPr lvl="0"/>
            <a:r>
              <a:rPr lang="en-US"/>
              <a:t>Click to edit Master text styles</a:t>
            </a:r>
          </a:p>
        </p:txBody>
      </p:sp>
    </p:spTree>
    <p:extLst>
      <p:ext uri="{BB962C8B-B14F-4D97-AF65-F5344CB8AC3E}">
        <p14:creationId xmlns:p14="http://schemas.microsoft.com/office/powerpoint/2010/main" val="11212504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612A4-31B4-44BA-A26D-F4050ED66B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0D1B5B-B66E-4A2F-A737-64E3A1F623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7523F3-B186-45DD-8064-332950781B6E}"/>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5" name="Footer Placeholder 4">
            <a:extLst>
              <a:ext uri="{FF2B5EF4-FFF2-40B4-BE49-F238E27FC236}">
                <a16:creationId xmlns:a16="http://schemas.microsoft.com/office/drawing/2014/main" id="{63CBFF13-887D-4A12-8106-E80112EA14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F1160A-38A4-4413-9251-A695A304AFFB}"/>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190722445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05F15-8EBE-46ED-B22B-76FC11CA1F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80BC06-9106-4D5C-BB4E-547CE20FB0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160341-DE34-4931-B4A1-06BBC72F44B0}"/>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5" name="Footer Placeholder 4">
            <a:extLst>
              <a:ext uri="{FF2B5EF4-FFF2-40B4-BE49-F238E27FC236}">
                <a16:creationId xmlns:a16="http://schemas.microsoft.com/office/drawing/2014/main" id="{A9C0C8F7-18E1-4FA2-BDBD-8B89A35538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7AD98E-8457-45AB-95FC-F5639B77487E}"/>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4713540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CB41E-E0C3-4DD9-B335-C41B013D6D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845F47-AF15-4745-97CC-8F1B85D89D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1EDD1C-561C-468D-80AA-096CF0E72274}"/>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5" name="Footer Placeholder 4">
            <a:extLst>
              <a:ext uri="{FF2B5EF4-FFF2-40B4-BE49-F238E27FC236}">
                <a16:creationId xmlns:a16="http://schemas.microsoft.com/office/drawing/2014/main" id="{E93F1044-FFFF-42C5-9190-8BE57FD6AD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4D77A6-4E1D-43DD-8BC5-57F2FBD0F7DE}"/>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396680871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55194-E112-46B7-B4BF-3D8DAD09A6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4C4EE4-D4F9-4540-B6A1-F8226725E7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C98587-C7FD-41E1-BEC6-A741CDA8FD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E7C8E4-E1CF-4165-8CBF-30B30C5FCDDC}"/>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6" name="Footer Placeholder 5">
            <a:extLst>
              <a:ext uri="{FF2B5EF4-FFF2-40B4-BE49-F238E27FC236}">
                <a16:creationId xmlns:a16="http://schemas.microsoft.com/office/drawing/2014/main" id="{38DFB794-63AE-4F5E-907F-EF69D26689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CEC8BC-87ED-4513-B77A-B45A09CAB752}"/>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95335724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55FB6-F478-4E3B-A363-288B7A5210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1D8C87-6C11-4FC9-9AF9-E7694FDEA0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3242A8-0394-4187-9CA7-872E464417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6298E9-AF5B-477B-AD36-20966A91AA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684224-90C8-45FC-AEB1-B454D4C9AB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0472F1-A79E-4C2B-B4C5-945413069DB4}"/>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8" name="Footer Placeholder 7">
            <a:extLst>
              <a:ext uri="{FF2B5EF4-FFF2-40B4-BE49-F238E27FC236}">
                <a16:creationId xmlns:a16="http://schemas.microsoft.com/office/drawing/2014/main" id="{87FE7F56-8782-4003-AA88-85732545F3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21D92D-3D7F-4E0B-B06F-CFC58ABBD060}"/>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7502117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BB282-E18A-4D81-BFE8-227E5A65B0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9B4968-2CBE-4735-AD8B-2FE4E2B0A412}"/>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4" name="Footer Placeholder 3">
            <a:extLst>
              <a:ext uri="{FF2B5EF4-FFF2-40B4-BE49-F238E27FC236}">
                <a16:creationId xmlns:a16="http://schemas.microsoft.com/office/drawing/2014/main" id="{41EBC6A1-84B7-4950-AA43-7F6D586902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F23291-CE49-49DF-9B83-54BE7DCCDCAD}"/>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425729898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6985ED-AAA1-4559-B166-A6C128F1C744}"/>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3" name="Footer Placeholder 2">
            <a:extLst>
              <a:ext uri="{FF2B5EF4-FFF2-40B4-BE49-F238E27FC236}">
                <a16:creationId xmlns:a16="http://schemas.microsoft.com/office/drawing/2014/main" id="{064D4758-7A3A-4B27-A46E-42964CEEF7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8C0315C-5EC0-4BC6-A92D-3950E6EEB70F}"/>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88456057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AD23D-E407-4B82-B080-AD2DD6813E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CCD8A4-255E-4FEC-9AA2-4EF5F7335F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66808A-9D7B-45B4-AB47-01C54ACEC1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D713CE-16DA-40BF-BED8-7F3897913B3D}"/>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6" name="Footer Placeholder 5">
            <a:extLst>
              <a:ext uri="{FF2B5EF4-FFF2-40B4-BE49-F238E27FC236}">
                <a16:creationId xmlns:a16="http://schemas.microsoft.com/office/drawing/2014/main" id="{B2BBFC11-C278-41CE-90F5-DCEF755C78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C4F25C-F56C-41F6-A6D7-AA045ABBD472}"/>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3366844795"/>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5B482-5901-4EB6-9F80-360B80ACEA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35D1DB-D15C-4C1D-A55A-BEBF4A6A0E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7CDD64-6D62-4DBB-800E-6EC13DDD38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FF49A2-3EED-4390-80C5-6D75432DA2F1}"/>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6" name="Footer Placeholder 5">
            <a:extLst>
              <a:ext uri="{FF2B5EF4-FFF2-40B4-BE49-F238E27FC236}">
                <a16:creationId xmlns:a16="http://schemas.microsoft.com/office/drawing/2014/main" id="{F8728F40-0C8C-4513-B74A-C08AE1E4D4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039B92-2CFD-4C62-B0A8-6B8B40270B95}"/>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264962028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E630D-10CC-4187-B68C-7AB2AA3E05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3C7F09E-223E-4EC3-B800-5065AFCDCA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159705-1290-4B27-8715-326566D20846}"/>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5" name="Footer Placeholder 4">
            <a:extLst>
              <a:ext uri="{FF2B5EF4-FFF2-40B4-BE49-F238E27FC236}">
                <a16:creationId xmlns:a16="http://schemas.microsoft.com/office/drawing/2014/main" id="{FABBF76C-3940-4868-BBAE-D1A5DA39D1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D37FDF-BA23-42D4-A7A1-2288FD39C834}"/>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267681448"/>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EAD469-8B1B-44CE-9A13-F23B603996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1C16E8-210B-4C0B-B3CC-63D51CA679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9B94F8-3A0F-4C3D-8BD2-BCA314DB600F}"/>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5" name="Footer Placeholder 4">
            <a:extLst>
              <a:ext uri="{FF2B5EF4-FFF2-40B4-BE49-F238E27FC236}">
                <a16:creationId xmlns:a16="http://schemas.microsoft.com/office/drawing/2014/main" id="{C192161F-C2BA-4DA7-88B5-E71D89CE23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8BE6A2-FB04-4233-A993-948D27593F82}"/>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2167069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userDrawn="1">
  <p:cSld name="Cover slide, half photo">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6259475" y="1308805"/>
            <a:ext cx="5730950" cy="1446550"/>
          </a:xfrm>
        </p:spPr>
        <p:txBody>
          <a:bodyPr anchor="ctr">
            <a:normAutofit/>
          </a:bodyPr>
          <a:lstStyle>
            <a:lvl1pPr marL="0" indent="0" algn="ctr">
              <a:lnSpc>
                <a:spcPct val="100000"/>
              </a:lnSpc>
              <a:spcBef>
                <a:spcPts val="0"/>
              </a:spcBef>
              <a:buNone/>
              <a:defRPr sz="4400">
                <a:solidFill>
                  <a:schemeClr val="tx1"/>
                </a:solidFill>
                <a:latin typeface="Century Gothic" panose="020B0502020202020204" pitchFamily="34" charset="0"/>
              </a:defRPr>
            </a:lvl1pPr>
          </a:lstStyle>
          <a:p>
            <a:pPr lvl="0"/>
            <a:r>
              <a:rPr lang="en-US"/>
              <a:t>[Title of Presentation Over Two Lines]</a:t>
            </a:r>
          </a:p>
        </p:txBody>
      </p:sp>
      <p:sp>
        <p:nvSpPr>
          <p:cNvPr id="11" name="Text Placeholder 10"/>
          <p:cNvSpPr>
            <a:spLocks noGrp="1"/>
          </p:cNvSpPr>
          <p:nvPr>
            <p:ph type="body" sz="quarter" idx="11" hasCustomPrompt="1"/>
          </p:nvPr>
        </p:nvSpPr>
        <p:spPr>
          <a:xfrm>
            <a:off x="6255659" y="4556602"/>
            <a:ext cx="5622436" cy="954107"/>
          </a:xfrm>
        </p:spPr>
        <p:txBody>
          <a:bodyPr anchor="ctr"/>
          <a:lstStyle>
            <a:lvl1pPr marL="0" indent="0" algn="ctr">
              <a:lnSpc>
                <a:spcPct val="100000"/>
              </a:lnSpc>
              <a:spcBef>
                <a:spcPts val="0"/>
              </a:spcBef>
              <a:buNone/>
              <a:defRPr baseline="0">
                <a:solidFill>
                  <a:schemeClr val="tx1"/>
                </a:solidFill>
                <a:latin typeface="Century Gothic" panose="020B050202020202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[Subtitle of Presentation</a:t>
            </a:r>
          </a:p>
          <a:p>
            <a:pPr lvl="0"/>
            <a:r>
              <a:rPr lang="en-US"/>
              <a:t>Two Lines Max]</a:t>
            </a:r>
          </a:p>
        </p:txBody>
      </p:sp>
      <p:sp>
        <p:nvSpPr>
          <p:cNvPr id="12" name="Text Placeholder 10"/>
          <p:cNvSpPr>
            <a:spLocks noGrp="1"/>
          </p:cNvSpPr>
          <p:nvPr>
            <p:ph type="body" sz="quarter" idx="12" hasCustomPrompt="1"/>
          </p:nvPr>
        </p:nvSpPr>
        <p:spPr>
          <a:xfrm>
            <a:off x="6255658" y="5728423"/>
            <a:ext cx="5622436" cy="461665"/>
          </a:xfrm>
        </p:spPr>
        <p:txBody>
          <a:bodyPr anchor="ctr"/>
          <a:lstStyle>
            <a:lvl1pPr marL="0" indent="0" algn="ctr">
              <a:lnSpc>
                <a:spcPct val="100000"/>
              </a:lnSpc>
              <a:spcBef>
                <a:spcPts val="0"/>
              </a:spcBef>
              <a:buNone/>
              <a:defRPr sz="2000" baseline="0">
                <a:solidFill>
                  <a:schemeClr val="tx1"/>
                </a:solidFill>
                <a:latin typeface="Century Gothic" panose="020B050202020202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[Date]</a:t>
            </a:r>
          </a:p>
        </p:txBody>
      </p:sp>
    </p:spTree>
    <p:extLst>
      <p:ext uri="{BB962C8B-B14F-4D97-AF65-F5344CB8AC3E}">
        <p14:creationId xmlns:p14="http://schemas.microsoft.com/office/powerpoint/2010/main" val="14216550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40">
          <p15:clr>
            <a:srgbClr val="FBAE40"/>
          </p15:clr>
        </p15:guide>
        <p15:guide id="4" pos="2544">
          <p15:clr>
            <a:srgbClr val="FBAE40"/>
          </p15:clr>
        </p15:guide>
        <p15:guide id="5" pos="5112">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9881ED-10FB-E8F8-AF8B-5904F53D2A89}"/>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endParaRPr lang="en-US"/>
          </a:p>
        </p:txBody>
      </p:sp>
      <p:sp>
        <p:nvSpPr>
          <p:cNvPr id="3" name="Subtitle 2">
            <a:extLst>
              <a:ext uri="{FF2B5EF4-FFF2-40B4-BE49-F238E27FC236}">
                <a16:creationId xmlns:a16="http://schemas.microsoft.com/office/drawing/2014/main" id="{64D92E61-DD5D-D585-34E2-D5DE358139C8}"/>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endParaRPr lang="en-US"/>
          </a:p>
        </p:txBody>
      </p:sp>
      <p:sp>
        <p:nvSpPr>
          <p:cNvPr id="4" name="Date Placeholder 3">
            <a:extLst>
              <a:ext uri="{FF2B5EF4-FFF2-40B4-BE49-F238E27FC236}">
                <a16:creationId xmlns:a16="http://schemas.microsoft.com/office/drawing/2014/main" id="{E0124DD0-31FC-E442-964C-3A5300B6E1BD}"/>
              </a:ext>
            </a:extLst>
          </p:cNvPr>
          <p:cNvSpPr>
            <a:spLocks noGrp="1"/>
          </p:cNvSpPr>
          <p:nvPr>
            <p:ph type="dt" sz="half" idx="10"/>
          </p:nvPr>
        </p:nvSpPr>
        <p:spPr/>
        <p:txBody>
          <a:bodyPr/>
          <a:lstStyle/>
          <a:p>
            <a:fld id="{6CF97B15-6C2A-144E-B7B3-DD23D6C6DB9A}" type="datetimeFigureOut">
              <a:rPr lang="en-US" smtClean="0"/>
              <a:t>6/13/2025</a:t>
            </a:fld>
            <a:endParaRPr lang="en-US"/>
          </a:p>
        </p:txBody>
      </p:sp>
      <p:sp>
        <p:nvSpPr>
          <p:cNvPr id="5" name="Footer Placeholder 4">
            <a:extLst>
              <a:ext uri="{FF2B5EF4-FFF2-40B4-BE49-F238E27FC236}">
                <a16:creationId xmlns:a16="http://schemas.microsoft.com/office/drawing/2014/main" id="{B2D09FA1-02C4-99FB-AB3C-0F400034142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8FB105B-87D0-F716-5990-FB85C321FD14}"/>
              </a:ext>
            </a:extLst>
          </p:cNvPr>
          <p:cNvSpPr>
            <a:spLocks noGrp="1"/>
          </p:cNvSpPr>
          <p:nvPr>
            <p:ph type="sldNum" sz="quarter" idx="12"/>
          </p:nvPr>
        </p:nvSpPr>
        <p:spPr/>
        <p:txBody>
          <a:bodyPr/>
          <a:lstStyle/>
          <a:p>
            <a:fld id="{D8983072-4745-8B42-B450-731069D16623}" type="slidenum">
              <a:rPr lang="en-US" smtClean="0"/>
              <a:t>‹#›</a:t>
            </a:fld>
            <a:endParaRPr lang="en-US"/>
          </a:p>
        </p:txBody>
      </p:sp>
    </p:spTree>
    <p:extLst>
      <p:ext uri="{BB962C8B-B14F-4D97-AF65-F5344CB8AC3E}">
        <p14:creationId xmlns:p14="http://schemas.microsoft.com/office/powerpoint/2010/main" val="300109733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C0CD7-FF98-9D7F-F563-0BE333F63F99}"/>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BF6F6A46-6CD2-865F-CCC9-06DA78C21C88}"/>
              </a:ext>
            </a:extLst>
          </p:cNvPr>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654D84EA-8B5F-3097-9EAE-FF9B031459CF}"/>
              </a:ext>
            </a:extLst>
          </p:cNvPr>
          <p:cNvSpPr>
            <a:spLocks noGrp="1"/>
          </p:cNvSpPr>
          <p:nvPr>
            <p:ph type="dt" sz="half" idx="10"/>
          </p:nvPr>
        </p:nvSpPr>
        <p:spPr/>
        <p:txBody>
          <a:bodyPr/>
          <a:lstStyle/>
          <a:p>
            <a:fld id="{6CF97B15-6C2A-144E-B7B3-DD23D6C6DB9A}" type="datetimeFigureOut">
              <a:rPr lang="en-US" smtClean="0"/>
              <a:t>6/13/2025</a:t>
            </a:fld>
            <a:endParaRPr lang="en-US"/>
          </a:p>
        </p:txBody>
      </p:sp>
      <p:sp>
        <p:nvSpPr>
          <p:cNvPr id="5" name="Footer Placeholder 4">
            <a:extLst>
              <a:ext uri="{FF2B5EF4-FFF2-40B4-BE49-F238E27FC236}">
                <a16:creationId xmlns:a16="http://schemas.microsoft.com/office/drawing/2014/main" id="{85C52295-7ABB-B53E-7E68-9F0C2AB2FEA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741DCDC-7FE5-4781-4FC3-045AA8EEE6A8}"/>
              </a:ext>
            </a:extLst>
          </p:cNvPr>
          <p:cNvSpPr>
            <a:spLocks noGrp="1"/>
          </p:cNvSpPr>
          <p:nvPr>
            <p:ph type="sldNum" sz="quarter" idx="12"/>
          </p:nvPr>
        </p:nvSpPr>
        <p:spPr/>
        <p:txBody>
          <a:bodyPr/>
          <a:lstStyle/>
          <a:p>
            <a:fld id="{D8983072-4745-8B42-B450-731069D16623}" type="slidenum">
              <a:rPr lang="en-US" smtClean="0"/>
              <a:t>‹#›</a:t>
            </a:fld>
            <a:endParaRPr lang="en-US"/>
          </a:p>
        </p:txBody>
      </p:sp>
    </p:spTree>
    <p:extLst>
      <p:ext uri="{BB962C8B-B14F-4D97-AF65-F5344CB8AC3E}">
        <p14:creationId xmlns:p14="http://schemas.microsoft.com/office/powerpoint/2010/main" val="19823601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805F4-5B8E-3228-BC2A-CB6370843A9E}"/>
              </a:ext>
            </a:extLst>
          </p:cNvPr>
          <p:cNvSpPr>
            <a:spLocks noGrp="1"/>
          </p:cNvSpPr>
          <p:nvPr>
            <p:ph type="title"/>
          </p:nvPr>
        </p:nvSpPr>
        <p:spPr>
          <a:xfrm>
            <a:off x="831850" y="1709738"/>
            <a:ext cx="10515600" cy="2852737"/>
          </a:xfrm>
        </p:spPr>
        <p:txBody>
          <a:bodyPr anchor="b"/>
          <a:lstStyle>
            <a:lvl1pPr>
              <a:defRPr sz="6000"/>
            </a:lvl1pPr>
          </a:lstStyle>
          <a:p>
            <a:r>
              <a:rPr lang="en-GB"/>
              <a:t>Click to edit Master title style</a:t>
            </a:r>
            <a:endParaRPr lang="en-US"/>
          </a:p>
        </p:txBody>
      </p:sp>
      <p:sp>
        <p:nvSpPr>
          <p:cNvPr id="3" name="Text Placeholder 2">
            <a:extLst>
              <a:ext uri="{FF2B5EF4-FFF2-40B4-BE49-F238E27FC236}">
                <a16:creationId xmlns:a16="http://schemas.microsoft.com/office/drawing/2014/main" id="{EFCCF9C3-FE27-4B66-8F59-A41D8C9A54F8}"/>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GB"/>
              <a:t>Click to edit Master text styles</a:t>
            </a:r>
          </a:p>
        </p:txBody>
      </p:sp>
      <p:sp>
        <p:nvSpPr>
          <p:cNvPr id="4" name="Date Placeholder 3">
            <a:extLst>
              <a:ext uri="{FF2B5EF4-FFF2-40B4-BE49-F238E27FC236}">
                <a16:creationId xmlns:a16="http://schemas.microsoft.com/office/drawing/2014/main" id="{45E9AA83-5305-1B77-BE53-65BAD7E8D57C}"/>
              </a:ext>
            </a:extLst>
          </p:cNvPr>
          <p:cNvSpPr>
            <a:spLocks noGrp="1"/>
          </p:cNvSpPr>
          <p:nvPr>
            <p:ph type="dt" sz="half" idx="10"/>
          </p:nvPr>
        </p:nvSpPr>
        <p:spPr/>
        <p:txBody>
          <a:bodyPr/>
          <a:lstStyle/>
          <a:p>
            <a:fld id="{6CF97B15-6C2A-144E-B7B3-DD23D6C6DB9A}" type="datetimeFigureOut">
              <a:rPr lang="en-US" smtClean="0"/>
              <a:t>6/13/2025</a:t>
            </a:fld>
            <a:endParaRPr lang="en-US"/>
          </a:p>
        </p:txBody>
      </p:sp>
      <p:sp>
        <p:nvSpPr>
          <p:cNvPr id="5" name="Footer Placeholder 4">
            <a:extLst>
              <a:ext uri="{FF2B5EF4-FFF2-40B4-BE49-F238E27FC236}">
                <a16:creationId xmlns:a16="http://schemas.microsoft.com/office/drawing/2014/main" id="{325A8FB0-C1C0-9C30-23C2-613B06EA91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6A5A789-A8FE-CF0A-788C-63125A624E4D}"/>
              </a:ext>
            </a:extLst>
          </p:cNvPr>
          <p:cNvSpPr>
            <a:spLocks noGrp="1"/>
          </p:cNvSpPr>
          <p:nvPr>
            <p:ph type="sldNum" sz="quarter" idx="12"/>
          </p:nvPr>
        </p:nvSpPr>
        <p:spPr/>
        <p:txBody>
          <a:bodyPr/>
          <a:lstStyle/>
          <a:p>
            <a:fld id="{D8983072-4745-8B42-B450-731069D16623}" type="slidenum">
              <a:rPr lang="en-US" smtClean="0"/>
              <a:t>‹#›</a:t>
            </a:fld>
            <a:endParaRPr lang="en-US"/>
          </a:p>
        </p:txBody>
      </p:sp>
    </p:spTree>
    <p:extLst>
      <p:ext uri="{BB962C8B-B14F-4D97-AF65-F5344CB8AC3E}">
        <p14:creationId xmlns:p14="http://schemas.microsoft.com/office/powerpoint/2010/main" val="962387987"/>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E96A38-64F2-D381-9C23-D8B8D0D1BE0B}"/>
              </a:ext>
            </a:extLst>
          </p:cNvPr>
          <p:cNvSpPr>
            <a:spLocks noGrp="1"/>
          </p:cNvSpPr>
          <p:nvPr>
            <p:ph type="title"/>
          </p:nvPr>
        </p:nvSpPr>
        <p:spPr/>
        <p:txBody>
          <a:bodyPr/>
          <a:lstStyle/>
          <a:p>
            <a:r>
              <a:rPr lang="en-GB"/>
              <a:t>Click to edit Master title style</a:t>
            </a:r>
            <a:endParaRPr lang="en-US"/>
          </a:p>
        </p:txBody>
      </p:sp>
      <p:sp>
        <p:nvSpPr>
          <p:cNvPr id="3" name="Content Placeholder 2">
            <a:extLst>
              <a:ext uri="{FF2B5EF4-FFF2-40B4-BE49-F238E27FC236}">
                <a16:creationId xmlns:a16="http://schemas.microsoft.com/office/drawing/2014/main" id="{4CAD7E63-BC79-617A-5FDF-450E6C55DE75}"/>
              </a:ext>
            </a:extLst>
          </p:cNvPr>
          <p:cNvSpPr>
            <a:spLocks noGrp="1"/>
          </p:cNvSpPr>
          <p:nvPr>
            <p:ph sz="half" idx="1"/>
          </p:nvPr>
        </p:nvSpPr>
        <p:spPr>
          <a:xfrm>
            <a:off x="838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Content Placeholder 3">
            <a:extLst>
              <a:ext uri="{FF2B5EF4-FFF2-40B4-BE49-F238E27FC236}">
                <a16:creationId xmlns:a16="http://schemas.microsoft.com/office/drawing/2014/main" id="{CF1B7B30-C0B3-1FCB-DE56-39A457B77C89}"/>
              </a:ext>
            </a:extLst>
          </p:cNvPr>
          <p:cNvSpPr>
            <a:spLocks noGrp="1"/>
          </p:cNvSpPr>
          <p:nvPr>
            <p:ph sz="half" idx="2"/>
          </p:nvPr>
        </p:nvSpPr>
        <p:spPr>
          <a:xfrm>
            <a:off x="6172200" y="1825625"/>
            <a:ext cx="5181600" cy="435133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Date Placeholder 4">
            <a:extLst>
              <a:ext uri="{FF2B5EF4-FFF2-40B4-BE49-F238E27FC236}">
                <a16:creationId xmlns:a16="http://schemas.microsoft.com/office/drawing/2014/main" id="{C3E1FDA8-1448-8ABE-CF13-60C2CABB7693}"/>
              </a:ext>
            </a:extLst>
          </p:cNvPr>
          <p:cNvSpPr>
            <a:spLocks noGrp="1"/>
          </p:cNvSpPr>
          <p:nvPr>
            <p:ph type="dt" sz="half" idx="10"/>
          </p:nvPr>
        </p:nvSpPr>
        <p:spPr/>
        <p:txBody>
          <a:bodyPr/>
          <a:lstStyle/>
          <a:p>
            <a:fld id="{6CF97B15-6C2A-144E-B7B3-DD23D6C6DB9A}" type="datetimeFigureOut">
              <a:rPr lang="en-US" smtClean="0"/>
              <a:t>6/13/2025</a:t>
            </a:fld>
            <a:endParaRPr lang="en-US"/>
          </a:p>
        </p:txBody>
      </p:sp>
      <p:sp>
        <p:nvSpPr>
          <p:cNvPr id="6" name="Footer Placeholder 5">
            <a:extLst>
              <a:ext uri="{FF2B5EF4-FFF2-40B4-BE49-F238E27FC236}">
                <a16:creationId xmlns:a16="http://schemas.microsoft.com/office/drawing/2014/main" id="{EA0DF056-7E51-2AB4-902C-3F0D5E2FAF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1E5BAF0-6F8D-D1B8-981F-47A29172C61C}"/>
              </a:ext>
            </a:extLst>
          </p:cNvPr>
          <p:cNvSpPr>
            <a:spLocks noGrp="1"/>
          </p:cNvSpPr>
          <p:nvPr>
            <p:ph type="sldNum" sz="quarter" idx="12"/>
          </p:nvPr>
        </p:nvSpPr>
        <p:spPr/>
        <p:txBody>
          <a:bodyPr/>
          <a:lstStyle/>
          <a:p>
            <a:fld id="{D8983072-4745-8B42-B450-731069D16623}" type="slidenum">
              <a:rPr lang="en-US" smtClean="0"/>
              <a:t>‹#›</a:t>
            </a:fld>
            <a:endParaRPr lang="en-US"/>
          </a:p>
        </p:txBody>
      </p:sp>
    </p:spTree>
    <p:extLst>
      <p:ext uri="{BB962C8B-B14F-4D97-AF65-F5344CB8AC3E}">
        <p14:creationId xmlns:p14="http://schemas.microsoft.com/office/powerpoint/2010/main" val="403292613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D09662-CB62-1609-5642-FA8E2E612613}"/>
              </a:ext>
            </a:extLst>
          </p:cNvPr>
          <p:cNvSpPr>
            <a:spLocks noGrp="1"/>
          </p:cNvSpPr>
          <p:nvPr>
            <p:ph type="title"/>
          </p:nvPr>
        </p:nvSpPr>
        <p:spPr>
          <a:xfrm>
            <a:off x="839788" y="365125"/>
            <a:ext cx="10515600" cy="1325563"/>
          </a:xfrm>
        </p:spPr>
        <p:txBody>
          <a:bodyPr/>
          <a:lstStyle/>
          <a:p>
            <a:r>
              <a:rPr lang="en-GB"/>
              <a:t>Click to edit Master title style</a:t>
            </a:r>
            <a:endParaRPr lang="en-US"/>
          </a:p>
        </p:txBody>
      </p:sp>
      <p:sp>
        <p:nvSpPr>
          <p:cNvPr id="3" name="Text Placeholder 2">
            <a:extLst>
              <a:ext uri="{FF2B5EF4-FFF2-40B4-BE49-F238E27FC236}">
                <a16:creationId xmlns:a16="http://schemas.microsoft.com/office/drawing/2014/main" id="{ADE23D83-9FFC-6132-D581-96144819C17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a:extLst>
              <a:ext uri="{FF2B5EF4-FFF2-40B4-BE49-F238E27FC236}">
                <a16:creationId xmlns:a16="http://schemas.microsoft.com/office/drawing/2014/main" id="{20EFAA1A-6509-715A-A205-5356D5B4DCA1}"/>
              </a:ext>
            </a:extLst>
          </p:cNvPr>
          <p:cNvSpPr>
            <a:spLocks noGrp="1"/>
          </p:cNvSpPr>
          <p:nvPr>
            <p:ph sz="half" idx="2"/>
          </p:nvPr>
        </p:nvSpPr>
        <p:spPr>
          <a:xfrm>
            <a:off x="839788" y="2505075"/>
            <a:ext cx="5157787"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Text Placeholder 4">
            <a:extLst>
              <a:ext uri="{FF2B5EF4-FFF2-40B4-BE49-F238E27FC236}">
                <a16:creationId xmlns:a16="http://schemas.microsoft.com/office/drawing/2014/main" id="{455110D0-B0CB-B25E-8265-D28BE1D7AAB0}"/>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a:extLst>
              <a:ext uri="{FF2B5EF4-FFF2-40B4-BE49-F238E27FC236}">
                <a16:creationId xmlns:a16="http://schemas.microsoft.com/office/drawing/2014/main" id="{1A5B2BCC-6D72-BC85-CAC4-378ACC7F60E4}"/>
              </a:ext>
            </a:extLst>
          </p:cNvPr>
          <p:cNvSpPr>
            <a:spLocks noGrp="1"/>
          </p:cNvSpPr>
          <p:nvPr>
            <p:ph sz="quarter" idx="4"/>
          </p:nvPr>
        </p:nvSpPr>
        <p:spPr>
          <a:xfrm>
            <a:off x="6172200" y="2505075"/>
            <a:ext cx="5183188" cy="3684588"/>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7" name="Date Placeholder 6">
            <a:extLst>
              <a:ext uri="{FF2B5EF4-FFF2-40B4-BE49-F238E27FC236}">
                <a16:creationId xmlns:a16="http://schemas.microsoft.com/office/drawing/2014/main" id="{FF9DCE78-79C9-0832-BA2C-8A8E9A8F1ECF}"/>
              </a:ext>
            </a:extLst>
          </p:cNvPr>
          <p:cNvSpPr>
            <a:spLocks noGrp="1"/>
          </p:cNvSpPr>
          <p:nvPr>
            <p:ph type="dt" sz="half" idx="10"/>
          </p:nvPr>
        </p:nvSpPr>
        <p:spPr/>
        <p:txBody>
          <a:bodyPr/>
          <a:lstStyle/>
          <a:p>
            <a:fld id="{6CF97B15-6C2A-144E-B7B3-DD23D6C6DB9A}" type="datetimeFigureOut">
              <a:rPr lang="en-US" smtClean="0"/>
              <a:t>6/13/2025</a:t>
            </a:fld>
            <a:endParaRPr lang="en-US"/>
          </a:p>
        </p:txBody>
      </p:sp>
      <p:sp>
        <p:nvSpPr>
          <p:cNvPr id="8" name="Footer Placeholder 7">
            <a:extLst>
              <a:ext uri="{FF2B5EF4-FFF2-40B4-BE49-F238E27FC236}">
                <a16:creationId xmlns:a16="http://schemas.microsoft.com/office/drawing/2014/main" id="{2F309670-9BD8-22CC-6131-959274AC0E98}"/>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A10C6E88-0A65-A4D6-5E8D-3EADF8E35129}"/>
              </a:ext>
            </a:extLst>
          </p:cNvPr>
          <p:cNvSpPr>
            <a:spLocks noGrp="1"/>
          </p:cNvSpPr>
          <p:nvPr>
            <p:ph type="sldNum" sz="quarter" idx="12"/>
          </p:nvPr>
        </p:nvSpPr>
        <p:spPr/>
        <p:txBody>
          <a:bodyPr/>
          <a:lstStyle/>
          <a:p>
            <a:fld id="{D8983072-4745-8B42-B450-731069D16623}" type="slidenum">
              <a:rPr lang="en-US" smtClean="0"/>
              <a:t>‹#›</a:t>
            </a:fld>
            <a:endParaRPr lang="en-US"/>
          </a:p>
        </p:txBody>
      </p:sp>
    </p:spTree>
    <p:extLst>
      <p:ext uri="{BB962C8B-B14F-4D97-AF65-F5344CB8AC3E}">
        <p14:creationId xmlns:p14="http://schemas.microsoft.com/office/powerpoint/2010/main" val="2080988842"/>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1EA0-4413-CC8B-6780-636C922E9524}"/>
              </a:ext>
            </a:extLst>
          </p:cNvPr>
          <p:cNvSpPr>
            <a:spLocks noGrp="1"/>
          </p:cNvSpPr>
          <p:nvPr>
            <p:ph type="title"/>
          </p:nvPr>
        </p:nvSpPr>
        <p:spPr/>
        <p:txBody>
          <a:bodyPr/>
          <a:lstStyle/>
          <a:p>
            <a:r>
              <a:rPr lang="en-GB"/>
              <a:t>Click to edit Master title style</a:t>
            </a:r>
            <a:endParaRPr lang="en-US"/>
          </a:p>
        </p:txBody>
      </p:sp>
      <p:sp>
        <p:nvSpPr>
          <p:cNvPr id="3" name="Date Placeholder 2">
            <a:extLst>
              <a:ext uri="{FF2B5EF4-FFF2-40B4-BE49-F238E27FC236}">
                <a16:creationId xmlns:a16="http://schemas.microsoft.com/office/drawing/2014/main" id="{C2BBB0F4-0C72-FE7A-2A3E-B6943DEDD4B4}"/>
              </a:ext>
            </a:extLst>
          </p:cNvPr>
          <p:cNvSpPr>
            <a:spLocks noGrp="1"/>
          </p:cNvSpPr>
          <p:nvPr>
            <p:ph type="dt" sz="half" idx="10"/>
          </p:nvPr>
        </p:nvSpPr>
        <p:spPr/>
        <p:txBody>
          <a:bodyPr/>
          <a:lstStyle/>
          <a:p>
            <a:fld id="{6CF97B15-6C2A-144E-B7B3-DD23D6C6DB9A}" type="datetimeFigureOut">
              <a:rPr lang="en-US" smtClean="0"/>
              <a:t>6/13/2025</a:t>
            </a:fld>
            <a:endParaRPr lang="en-US"/>
          </a:p>
        </p:txBody>
      </p:sp>
      <p:sp>
        <p:nvSpPr>
          <p:cNvPr id="4" name="Footer Placeholder 3">
            <a:extLst>
              <a:ext uri="{FF2B5EF4-FFF2-40B4-BE49-F238E27FC236}">
                <a16:creationId xmlns:a16="http://schemas.microsoft.com/office/drawing/2014/main" id="{3FAEA455-E0EC-B856-D458-AAB3285B90EA}"/>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86F60314-DF15-72BE-AC9D-5B80B14E78C5}"/>
              </a:ext>
            </a:extLst>
          </p:cNvPr>
          <p:cNvSpPr>
            <a:spLocks noGrp="1"/>
          </p:cNvSpPr>
          <p:nvPr>
            <p:ph type="sldNum" sz="quarter" idx="12"/>
          </p:nvPr>
        </p:nvSpPr>
        <p:spPr/>
        <p:txBody>
          <a:bodyPr/>
          <a:lstStyle/>
          <a:p>
            <a:fld id="{D8983072-4745-8B42-B450-731069D16623}" type="slidenum">
              <a:rPr lang="en-US" smtClean="0"/>
              <a:t>‹#›</a:t>
            </a:fld>
            <a:endParaRPr lang="en-US"/>
          </a:p>
        </p:txBody>
      </p:sp>
    </p:spTree>
    <p:extLst>
      <p:ext uri="{BB962C8B-B14F-4D97-AF65-F5344CB8AC3E}">
        <p14:creationId xmlns:p14="http://schemas.microsoft.com/office/powerpoint/2010/main" val="206356035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DCA0692-07B5-8970-B9A2-6FD286966234}"/>
              </a:ext>
            </a:extLst>
          </p:cNvPr>
          <p:cNvSpPr>
            <a:spLocks noGrp="1"/>
          </p:cNvSpPr>
          <p:nvPr>
            <p:ph type="dt" sz="half" idx="10"/>
          </p:nvPr>
        </p:nvSpPr>
        <p:spPr/>
        <p:txBody>
          <a:bodyPr/>
          <a:lstStyle/>
          <a:p>
            <a:fld id="{6CF97B15-6C2A-144E-B7B3-DD23D6C6DB9A}" type="datetimeFigureOut">
              <a:rPr lang="en-US" smtClean="0"/>
              <a:t>6/13/2025</a:t>
            </a:fld>
            <a:endParaRPr lang="en-US"/>
          </a:p>
        </p:txBody>
      </p:sp>
      <p:sp>
        <p:nvSpPr>
          <p:cNvPr id="3" name="Footer Placeholder 2">
            <a:extLst>
              <a:ext uri="{FF2B5EF4-FFF2-40B4-BE49-F238E27FC236}">
                <a16:creationId xmlns:a16="http://schemas.microsoft.com/office/drawing/2014/main" id="{70C4BD62-6A6B-ADE7-63C8-536336ECB81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EB89B0AB-85FE-DFE6-CB9C-AC54B4D04F32}"/>
              </a:ext>
            </a:extLst>
          </p:cNvPr>
          <p:cNvSpPr>
            <a:spLocks noGrp="1"/>
          </p:cNvSpPr>
          <p:nvPr>
            <p:ph type="sldNum" sz="quarter" idx="12"/>
          </p:nvPr>
        </p:nvSpPr>
        <p:spPr/>
        <p:txBody>
          <a:bodyPr/>
          <a:lstStyle/>
          <a:p>
            <a:fld id="{D8983072-4745-8B42-B450-731069D16623}" type="slidenum">
              <a:rPr lang="en-US" smtClean="0"/>
              <a:t>‹#›</a:t>
            </a:fld>
            <a:endParaRPr lang="en-US"/>
          </a:p>
        </p:txBody>
      </p:sp>
    </p:spTree>
    <p:extLst>
      <p:ext uri="{BB962C8B-B14F-4D97-AF65-F5344CB8AC3E}">
        <p14:creationId xmlns:p14="http://schemas.microsoft.com/office/powerpoint/2010/main" val="27476488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7F1F4D-125E-11A3-C9DC-098A23893B38}"/>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Content Placeholder 2">
            <a:extLst>
              <a:ext uri="{FF2B5EF4-FFF2-40B4-BE49-F238E27FC236}">
                <a16:creationId xmlns:a16="http://schemas.microsoft.com/office/drawing/2014/main" id="{1A2167B1-0562-23E5-97C5-5F0AF011ADD8}"/>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Text Placeholder 3">
            <a:extLst>
              <a:ext uri="{FF2B5EF4-FFF2-40B4-BE49-F238E27FC236}">
                <a16:creationId xmlns:a16="http://schemas.microsoft.com/office/drawing/2014/main" id="{5C7A053D-D4D6-AE31-2297-098833A8BCE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472E769C-313D-2325-39E9-76325A171654}"/>
              </a:ext>
            </a:extLst>
          </p:cNvPr>
          <p:cNvSpPr>
            <a:spLocks noGrp="1"/>
          </p:cNvSpPr>
          <p:nvPr>
            <p:ph type="dt" sz="half" idx="10"/>
          </p:nvPr>
        </p:nvSpPr>
        <p:spPr/>
        <p:txBody>
          <a:bodyPr/>
          <a:lstStyle/>
          <a:p>
            <a:fld id="{6CF97B15-6C2A-144E-B7B3-DD23D6C6DB9A}" type="datetimeFigureOut">
              <a:rPr lang="en-US" smtClean="0"/>
              <a:t>6/13/2025</a:t>
            </a:fld>
            <a:endParaRPr lang="en-US"/>
          </a:p>
        </p:txBody>
      </p:sp>
      <p:sp>
        <p:nvSpPr>
          <p:cNvPr id="6" name="Footer Placeholder 5">
            <a:extLst>
              <a:ext uri="{FF2B5EF4-FFF2-40B4-BE49-F238E27FC236}">
                <a16:creationId xmlns:a16="http://schemas.microsoft.com/office/drawing/2014/main" id="{29EB90A0-E045-1CE4-8884-E0534D0596B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A2BDC8F-D0E8-3A45-9B49-573E26C0FEDC}"/>
              </a:ext>
            </a:extLst>
          </p:cNvPr>
          <p:cNvSpPr>
            <a:spLocks noGrp="1"/>
          </p:cNvSpPr>
          <p:nvPr>
            <p:ph type="sldNum" sz="quarter" idx="12"/>
          </p:nvPr>
        </p:nvSpPr>
        <p:spPr/>
        <p:txBody>
          <a:bodyPr/>
          <a:lstStyle/>
          <a:p>
            <a:fld id="{D8983072-4745-8B42-B450-731069D16623}" type="slidenum">
              <a:rPr lang="en-US" smtClean="0"/>
              <a:t>‹#›</a:t>
            </a:fld>
            <a:endParaRPr lang="en-US"/>
          </a:p>
        </p:txBody>
      </p:sp>
    </p:spTree>
    <p:extLst>
      <p:ext uri="{BB962C8B-B14F-4D97-AF65-F5344CB8AC3E}">
        <p14:creationId xmlns:p14="http://schemas.microsoft.com/office/powerpoint/2010/main" val="2538058365"/>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311498-CF52-11C1-5EE6-7A87E881A4FE}"/>
              </a:ext>
            </a:extLst>
          </p:cNvPr>
          <p:cNvSpPr>
            <a:spLocks noGrp="1"/>
          </p:cNvSpPr>
          <p:nvPr>
            <p:ph type="title"/>
          </p:nvPr>
        </p:nvSpPr>
        <p:spPr>
          <a:xfrm>
            <a:off x="839788" y="457200"/>
            <a:ext cx="3932237" cy="1600200"/>
          </a:xfrm>
        </p:spPr>
        <p:txBody>
          <a:bodyPr anchor="b"/>
          <a:lstStyle>
            <a:lvl1pPr>
              <a:defRPr sz="3200"/>
            </a:lvl1pPr>
          </a:lstStyle>
          <a:p>
            <a:r>
              <a:rPr lang="en-GB"/>
              <a:t>Click to edit Master title style</a:t>
            </a:r>
            <a:endParaRPr lang="en-US"/>
          </a:p>
        </p:txBody>
      </p:sp>
      <p:sp>
        <p:nvSpPr>
          <p:cNvPr id="3" name="Picture Placeholder 2">
            <a:extLst>
              <a:ext uri="{FF2B5EF4-FFF2-40B4-BE49-F238E27FC236}">
                <a16:creationId xmlns:a16="http://schemas.microsoft.com/office/drawing/2014/main" id="{B1DE47F8-4EF8-D4F9-9672-AC4E90D5317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9D46D93-0AED-09E9-912F-5FD0D135F0F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GB"/>
              <a:t>Click to edit Master text styles</a:t>
            </a:r>
          </a:p>
        </p:txBody>
      </p:sp>
      <p:sp>
        <p:nvSpPr>
          <p:cNvPr id="5" name="Date Placeholder 4">
            <a:extLst>
              <a:ext uri="{FF2B5EF4-FFF2-40B4-BE49-F238E27FC236}">
                <a16:creationId xmlns:a16="http://schemas.microsoft.com/office/drawing/2014/main" id="{73224564-471A-7523-B167-9552651B85F5}"/>
              </a:ext>
            </a:extLst>
          </p:cNvPr>
          <p:cNvSpPr>
            <a:spLocks noGrp="1"/>
          </p:cNvSpPr>
          <p:nvPr>
            <p:ph type="dt" sz="half" idx="10"/>
          </p:nvPr>
        </p:nvSpPr>
        <p:spPr/>
        <p:txBody>
          <a:bodyPr/>
          <a:lstStyle/>
          <a:p>
            <a:fld id="{6CF97B15-6C2A-144E-B7B3-DD23D6C6DB9A}" type="datetimeFigureOut">
              <a:rPr lang="en-US" smtClean="0"/>
              <a:t>6/13/2025</a:t>
            </a:fld>
            <a:endParaRPr lang="en-US"/>
          </a:p>
        </p:txBody>
      </p:sp>
      <p:sp>
        <p:nvSpPr>
          <p:cNvPr id="6" name="Footer Placeholder 5">
            <a:extLst>
              <a:ext uri="{FF2B5EF4-FFF2-40B4-BE49-F238E27FC236}">
                <a16:creationId xmlns:a16="http://schemas.microsoft.com/office/drawing/2014/main" id="{826024F2-83B2-A41E-303C-BEEA77A02BC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5D7D5B4-BCBF-4F1F-C5A3-552830E68C15}"/>
              </a:ext>
            </a:extLst>
          </p:cNvPr>
          <p:cNvSpPr>
            <a:spLocks noGrp="1"/>
          </p:cNvSpPr>
          <p:nvPr>
            <p:ph type="sldNum" sz="quarter" idx="12"/>
          </p:nvPr>
        </p:nvSpPr>
        <p:spPr/>
        <p:txBody>
          <a:bodyPr/>
          <a:lstStyle/>
          <a:p>
            <a:fld id="{D8983072-4745-8B42-B450-731069D16623}" type="slidenum">
              <a:rPr lang="en-US" smtClean="0"/>
              <a:t>‹#›</a:t>
            </a:fld>
            <a:endParaRPr lang="en-US"/>
          </a:p>
        </p:txBody>
      </p:sp>
    </p:spTree>
    <p:extLst>
      <p:ext uri="{BB962C8B-B14F-4D97-AF65-F5344CB8AC3E}">
        <p14:creationId xmlns:p14="http://schemas.microsoft.com/office/powerpoint/2010/main" val="2572031496"/>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83092E-B753-3820-0B03-5CF6E121162C}"/>
              </a:ext>
            </a:extLst>
          </p:cNvPr>
          <p:cNvSpPr>
            <a:spLocks noGrp="1"/>
          </p:cNvSpPr>
          <p:nvPr>
            <p:ph type="title"/>
          </p:nvPr>
        </p:nvSpPr>
        <p:spPr/>
        <p:txBody>
          <a:bodyPr/>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AE61C6A4-6C8B-E9BC-8995-1577292C9371}"/>
              </a:ext>
            </a:extLst>
          </p:cNvPr>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4658CE35-4609-8377-8532-444D6E7A2226}"/>
              </a:ext>
            </a:extLst>
          </p:cNvPr>
          <p:cNvSpPr>
            <a:spLocks noGrp="1"/>
          </p:cNvSpPr>
          <p:nvPr>
            <p:ph type="dt" sz="half" idx="10"/>
          </p:nvPr>
        </p:nvSpPr>
        <p:spPr/>
        <p:txBody>
          <a:bodyPr/>
          <a:lstStyle/>
          <a:p>
            <a:fld id="{6CF97B15-6C2A-144E-B7B3-DD23D6C6DB9A}" type="datetimeFigureOut">
              <a:rPr lang="en-US" smtClean="0"/>
              <a:t>6/13/2025</a:t>
            </a:fld>
            <a:endParaRPr lang="en-US"/>
          </a:p>
        </p:txBody>
      </p:sp>
      <p:sp>
        <p:nvSpPr>
          <p:cNvPr id="5" name="Footer Placeholder 4">
            <a:extLst>
              <a:ext uri="{FF2B5EF4-FFF2-40B4-BE49-F238E27FC236}">
                <a16:creationId xmlns:a16="http://schemas.microsoft.com/office/drawing/2014/main" id="{92DC91FB-1CF7-8E96-797B-EDBCF470AAE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912EAB-B743-B450-4709-8D97268CDF7B}"/>
              </a:ext>
            </a:extLst>
          </p:cNvPr>
          <p:cNvSpPr>
            <a:spLocks noGrp="1"/>
          </p:cNvSpPr>
          <p:nvPr>
            <p:ph type="sldNum" sz="quarter" idx="12"/>
          </p:nvPr>
        </p:nvSpPr>
        <p:spPr/>
        <p:txBody>
          <a:bodyPr/>
          <a:lstStyle/>
          <a:p>
            <a:fld id="{D8983072-4745-8B42-B450-731069D16623}" type="slidenum">
              <a:rPr lang="en-US" smtClean="0"/>
              <a:t>‹#›</a:t>
            </a:fld>
            <a:endParaRPr lang="en-US"/>
          </a:p>
        </p:txBody>
      </p:sp>
    </p:spTree>
    <p:extLst>
      <p:ext uri="{BB962C8B-B14F-4D97-AF65-F5344CB8AC3E}">
        <p14:creationId xmlns:p14="http://schemas.microsoft.com/office/powerpoint/2010/main" val="1793615583"/>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E060C21-435F-D5FE-9A19-ED6C1BC4373D}"/>
              </a:ext>
            </a:extLst>
          </p:cNvPr>
          <p:cNvSpPr>
            <a:spLocks noGrp="1"/>
          </p:cNvSpPr>
          <p:nvPr>
            <p:ph type="title" orient="vert"/>
          </p:nvPr>
        </p:nvSpPr>
        <p:spPr>
          <a:xfrm>
            <a:off x="8724900" y="365125"/>
            <a:ext cx="2628900" cy="5811838"/>
          </a:xfrm>
        </p:spPr>
        <p:txBody>
          <a:bodyPr vert="eaVert"/>
          <a:lstStyle/>
          <a:p>
            <a:r>
              <a:rPr lang="en-GB"/>
              <a:t>Click to edit Master title style</a:t>
            </a:r>
            <a:endParaRPr lang="en-US"/>
          </a:p>
        </p:txBody>
      </p:sp>
      <p:sp>
        <p:nvSpPr>
          <p:cNvPr id="3" name="Vertical Text Placeholder 2">
            <a:extLst>
              <a:ext uri="{FF2B5EF4-FFF2-40B4-BE49-F238E27FC236}">
                <a16:creationId xmlns:a16="http://schemas.microsoft.com/office/drawing/2014/main" id="{75E9E254-3BA0-1695-1F00-BD8B2919583E}"/>
              </a:ext>
            </a:extLst>
          </p:cNvPr>
          <p:cNvSpPr>
            <a:spLocks noGrp="1"/>
          </p:cNvSpPr>
          <p:nvPr>
            <p:ph type="body" orient="vert" idx="1"/>
          </p:nvPr>
        </p:nvSpPr>
        <p:spPr>
          <a:xfrm>
            <a:off x="838200" y="365125"/>
            <a:ext cx="7734300" cy="5811838"/>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837D9358-2FF4-CAB5-C5B7-0F89D621187D}"/>
              </a:ext>
            </a:extLst>
          </p:cNvPr>
          <p:cNvSpPr>
            <a:spLocks noGrp="1"/>
          </p:cNvSpPr>
          <p:nvPr>
            <p:ph type="dt" sz="half" idx="10"/>
          </p:nvPr>
        </p:nvSpPr>
        <p:spPr/>
        <p:txBody>
          <a:bodyPr/>
          <a:lstStyle/>
          <a:p>
            <a:fld id="{6CF97B15-6C2A-144E-B7B3-DD23D6C6DB9A}" type="datetimeFigureOut">
              <a:rPr lang="en-US" smtClean="0"/>
              <a:t>6/13/2025</a:t>
            </a:fld>
            <a:endParaRPr lang="en-US"/>
          </a:p>
        </p:txBody>
      </p:sp>
      <p:sp>
        <p:nvSpPr>
          <p:cNvPr id="5" name="Footer Placeholder 4">
            <a:extLst>
              <a:ext uri="{FF2B5EF4-FFF2-40B4-BE49-F238E27FC236}">
                <a16:creationId xmlns:a16="http://schemas.microsoft.com/office/drawing/2014/main" id="{69424849-A7DC-C453-6DF6-13E1C2D042F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A08CD5F-C587-A862-5DAE-A7C263463916}"/>
              </a:ext>
            </a:extLst>
          </p:cNvPr>
          <p:cNvSpPr>
            <a:spLocks noGrp="1"/>
          </p:cNvSpPr>
          <p:nvPr>
            <p:ph type="sldNum" sz="quarter" idx="12"/>
          </p:nvPr>
        </p:nvSpPr>
        <p:spPr/>
        <p:txBody>
          <a:bodyPr/>
          <a:lstStyle/>
          <a:p>
            <a:fld id="{D8983072-4745-8B42-B450-731069D16623}" type="slidenum">
              <a:rPr lang="en-US" smtClean="0"/>
              <a:t>‹#›</a:t>
            </a:fld>
            <a:endParaRPr lang="en-US"/>
          </a:p>
        </p:txBody>
      </p:sp>
    </p:spTree>
    <p:extLst>
      <p:ext uri="{BB962C8B-B14F-4D97-AF65-F5344CB8AC3E}">
        <p14:creationId xmlns:p14="http://schemas.microsoft.com/office/powerpoint/2010/main" val="4608624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3" name="Title 1"/>
          <p:cNvSpPr>
            <a:spLocks noGrp="1"/>
          </p:cNvSpPr>
          <p:nvPr>
            <p:ph type="title"/>
          </p:nvPr>
        </p:nvSpPr>
        <p:spPr>
          <a:xfrm>
            <a:off x="286264" y="285751"/>
            <a:ext cx="11609173" cy="732924"/>
          </a:xfrm>
        </p:spPr>
        <p:txBody>
          <a:bodyPr anchor="t">
            <a:noAutofit/>
          </a:bodyPr>
          <a:lstStyle>
            <a:lvl1pPr>
              <a:defRPr sz="3200">
                <a:solidFill>
                  <a:schemeClr val="tx1"/>
                </a:solidFill>
                <a:latin typeface="Century Gothic" panose="020B0502020202020204" pitchFamily="34" charset="0"/>
              </a:defRPr>
            </a:lvl1pPr>
          </a:lstStyle>
          <a:p>
            <a:r>
              <a:rPr lang="en-US"/>
              <a:t>Click to edit Master title style</a:t>
            </a:r>
          </a:p>
        </p:txBody>
      </p:sp>
      <p:sp>
        <p:nvSpPr>
          <p:cNvPr id="5" name="TextBox 4"/>
          <p:cNvSpPr txBox="1"/>
          <p:nvPr userDrawn="1"/>
        </p:nvSpPr>
        <p:spPr>
          <a:xfrm>
            <a:off x="10903449" y="6528212"/>
            <a:ext cx="1128584" cy="261610"/>
          </a:xfrm>
          <a:prstGeom prst="rect">
            <a:avLst/>
          </a:prstGeom>
          <a:noFill/>
        </p:spPr>
        <p:txBody>
          <a:bodyPr wrap="square" bIns="0" rtlCol="0" anchor="b">
            <a:spAutoFit/>
          </a:bodyPr>
          <a:lstStyle/>
          <a:p>
            <a:pPr algn="r"/>
            <a:fld id="{D74B4EF7-DF01-4873-8BB0-07C49B5D0605}" type="slidenum">
              <a:rPr lang="en-US" sz="1400" smtClean="0">
                <a:solidFill>
                  <a:schemeClr val="bg1">
                    <a:lumMod val="50000"/>
                  </a:schemeClr>
                </a:solidFill>
                <a:latin typeface="Century Gothic" panose="020B0502020202020204" pitchFamily="34" charset="0"/>
              </a:rPr>
              <a:pPr algn="r"/>
              <a:t>‹#›</a:t>
            </a:fld>
            <a:endParaRPr lang="en-US" sz="1400">
              <a:solidFill>
                <a:schemeClr val="bg1">
                  <a:lumMod val="50000"/>
                </a:schemeClr>
              </a:solidFill>
              <a:latin typeface="Century Gothic" panose="020B0502020202020204" pitchFamily="34" charset="0"/>
            </a:endParaRPr>
          </a:p>
        </p:txBody>
      </p:sp>
      <p:sp>
        <p:nvSpPr>
          <p:cNvPr id="9" name="Text Placeholder 8"/>
          <p:cNvSpPr>
            <a:spLocks noGrp="1"/>
          </p:cNvSpPr>
          <p:nvPr>
            <p:ph type="body" sz="quarter" idx="11"/>
          </p:nvPr>
        </p:nvSpPr>
        <p:spPr>
          <a:xfrm>
            <a:off x="986970" y="1756229"/>
            <a:ext cx="10218060" cy="4296227"/>
          </a:xfrm>
        </p:spPr>
        <p:txBody>
          <a:bodyPr/>
          <a:lstStyle>
            <a:lvl1pPr marL="346075" indent="-346075">
              <a:spcBef>
                <a:spcPts val="3000"/>
              </a:spcBef>
              <a:defRPr sz="2400">
                <a:solidFill>
                  <a:schemeClr val="tx1"/>
                </a:solidFill>
                <a:latin typeface="Century Gothic" panose="020B0502020202020204" pitchFamily="34" charset="0"/>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416427636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40">
          <p15:clr>
            <a:srgbClr val="FBAE40"/>
          </p15:clr>
        </p15:guide>
        <p15:guide id="4" pos="2568">
          <p15:clr>
            <a:srgbClr val="FBAE40"/>
          </p15:clr>
        </p15:guide>
        <p15:guide id="5" pos="5112">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4612A4-31B4-44BA-A26D-F4050ED66BB4}"/>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40D1B5B-B66E-4A2F-A737-64E3A1F6234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77523F3-B186-45DD-8064-332950781B6E}"/>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5" name="Footer Placeholder 4">
            <a:extLst>
              <a:ext uri="{FF2B5EF4-FFF2-40B4-BE49-F238E27FC236}">
                <a16:creationId xmlns:a16="http://schemas.microsoft.com/office/drawing/2014/main" id="{63CBFF13-887D-4A12-8106-E80112EA14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CF1160A-38A4-4413-9251-A695A304AFFB}"/>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123853002"/>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105F15-8EBE-46ED-B22B-76FC11CA1FE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E80BC06-9106-4D5C-BB4E-547CE20FB0B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8160341-DE34-4931-B4A1-06BBC72F44B0}"/>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5" name="Footer Placeholder 4">
            <a:extLst>
              <a:ext uri="{FF2B5EF4-FFF2-40B4-BE49-F238E27FC236}">
                <a16:creationId xmlns:a16="http://schemas.microsoft.com/office/drawing/2014/main" id="{A9C0C8F7-18E1-4FA2-BDBD-8B89A35538F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77AD98E-8457-45AB-95FC-F5639B77487E}"/>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342203185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9CB41E-E0C3-4DD9-B335-C41B013D6D7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00845F47-AF15-4745-97CC-8F1B85D89D00}"/>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D91EDD1C-561C-468D-80AA-096CF0E72274}"/>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5" name="Footer Placeholder 4">
            <a:extLst>
              <a:ext uri="{FF2B5EF4-FFF2-40B4-BE49-F238E27FC236}">
                <a16:creationId xmlns:a16="http://schemas.microsoft.com/office/drawing/2014/main" id="{E93F1044-FFFF-42C5-9190-8BE57FD6AD5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4D77A6-4E1D-43DD-8BC5-57F2FBD0F7DE}"/>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97073249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155194-E112-46B7-B4BF-3D8DAD09A64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04C4EE4-D4F9-4540-B6A1-F8226725E79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FFC98587-C7FD-41E1-BEC6-A741CDA8FD3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4E7C8E4-E1CF-4165-8CBF-30B30C5FCDDC}"/>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6" name="Footer Placeholder 5">
            <a:extLst>
              <a:ext uri="{FF2B5EF4-FFF2-40B4-BE49-F238E27FC236}">
                <a16:creationId xmlns:a16="http://schemas.microsoft.com/office/drawing/2014/main" id="{38DFB794-63AE-4F5E-907F-EF69D26689A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0CEC8BC-87ED-4513-B77A-B45A09CAB752}"/>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23787006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355FB6-F478-4E3B-A363-288B7A5210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F1D8C87-6C11-4FC9-9AF9-E7694FDEA0EC}"/>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23242A8-0394-4187-9CA7-872E464417D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786298E9-AF5B-477B-AD36-20966A91AAD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3684224-90C8-45FC-AEB1-B454D4C9AB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30472F1-A79E-4C2B-B4C5-945413069DB4}"/>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8" name="Footer Placeholder 7">
            <a:extLst>
              <a:ext uri="{FF2B5EF4-FFF2-40B4-BE49-F238E27FC236}">
                <a16:creationId xmlns:a16="http://schemas.microsoft.com/office/drawing/2014/main" id="{87FE7F56-8782-4003-AA88-85732545F325}"/>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021D92D-3D7F-4E0B-B06F-CFC58ABBD060}"/>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2538913058"/>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EBB282-E18A-4D81-BFE8-227E5A65B087}"/>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09B4968-2CBE-4735-AD8B-2FE4E2B0A412}"/>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4" name="Footer Placeholder 3">
            <a:extLst>
              <a:ext uri="{FF2B5EF4-FFF2-40B4-BE49-F238E27FC236}">
                <a16:creationId xmlns:a16="http://schemas.microsoft.com/office/drawing/2014/main" id="{41EBC6A1-84B7-4950-AA43-7F6D586902BF}"/>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57F23291-CE49-49DF-9B83-54BE7DCCDCAD}"/>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120764164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E6985ED-AAA1-4559-B166-A6C128F1C744}"/>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3" name="Footer Placeholder 2">
            <a:extLst>
              <a:ext uri="{FF2B5EF4-FFF2-40B4-BE49-F238E27FC236}">
                <a16:creationId xmlns:a16="http://schemas.microsoft.com/office/drawing/2014/main" id="{064D4758-7A3A-4B27-A46E-42964CEEF7B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8C0315C-5EC0-4BC6-A92D-3950E6EEB70F}"/>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3244020270"/>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5AD23D-E407-4B82-B080-AD2DD6813E9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8CCD8A4-255E-4FEC-9AA2-4EF5F7335FC0}"/>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5766808A-9D7B-45B4-AB47-01C54ACEC10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8D713CE-16DA-40BF-BED8-7F3897913B3D}"/>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6" name="Footer Placeholder 5">
            <a:extLst>
              <a:ext uri="{FF2B5EF4-FFF2-40B4-BE49-F238E27FC236}">
                <a16:creationId xmlns:a16="http://schemas.microsoft.com/office/drawing/2014/main" id="{B2BBFC11-C278-41CE-90F5-DCEF755C788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6C4F25C-F56C-41F6-A6D7-AA045ABBD472}"/>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301175521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75B482-5901-4EB6-9F80-360B80ACEA3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BE35D1DB-D15C-4C1D-A55A-BEBF4A6A0EB4}"/>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2E7CDD64-6D62-4DBB-800E-6EC13DDD38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1FF49A2-3EED-4390-80C5-6D75432DA2F1}"/>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6" name="Footer Placeholder 5">
            <a:extLst>
              <a:ext uri="{FF2B5EF4-FFF2-40B4-BE49-F238E27FC236}">
                <a16:creationId xmlns:a16="http://schemas.microsoft.com/office/drawing/2014/main" id="{F8728F40-0C8C-4513-B74A-C08AE1E4D42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039B92-2CFD-4C62-B0A8-6B8B40270B95}"/>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296617335"/>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1E630D-10CC-4187-B68C-7AB2AA3E059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13C7F09E-223E-4EC3-B800-5065AFCDCAE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159705-1290-4B27-8715-326566D20846}"/>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5" name="Footer Placeholder 4">
            <a:extLst>
              <a:ext uri="{FF2B5EF4-FFF2-40B4-BE49-F238E27FC236}">
                <a16:creationId xmlns:a16="http://schemas.microsoft.com/office/drawing/2014/main" id="{FABBF76C-3940-4868-BBAE-D1A5DA39D1A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D37FDF-BA23-42D4-A7A1-2288FD39C834}"/>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203431229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E8EAD469-8B1B-44CE-9A13-F23B603996FF}"/>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4A1C16E8-210B-4C0B-B3CC-63D51CA679A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A9B94F8-3A0F-4C3D-8BD2-BCA314DB600F}"/>
              </a:ext>
            </a:extLst>
          </p:cNvPr>
          <p:cNvSpPr>
            <a:spLocks noGrp="1"/>
          </p:cNvSpPr>
          <p:nvPr>
            <p:ph type="dt" sz="half" idx="10"/>
          </p:nvPr>
        </p:nvSpPr>
        <p:spPr/>
        <p:txBody>
          <a:bodyPr/>
          <a:lstStyle/>
          <a:p>
            <a:fld id="{EDD6CD11-32B2-4CD4-8125-15D3D6812A4B}" type="datetimeFigureOut">
              <a:rPr lang="en-US" smtClean="0"/>
              <a:t>6/13/2025</a:t>
            </a:fld>
            <a:endParaRPr lang="en-US"/>
          </a:p>
        </p:txBody>
      </p:sp>
      <p:sp>
        <p:nvSpPr>
          <p:cNvPr id="5" name="Footer Placeholder 4">
            <a:extLst>
              <a:ext uri="{FF2B5EF4-FFF2-40B4-BE49-F238E27FC236}">
                <a16:creationId xmlns:a16="http://schemas.microsoft.com/office/drawing/2014/main" id="{C192161F-C2BA-4DA7-88B5-E71D89CE238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28BE6A2-FB04-4233-A993-948D27593F82}"/>
              </a:ext>
            </a:extLst>
          </p:cNvPr>
          <p:cNvSpPr>
            <a:spLocks noGrp="1"/>
          </p:cNvSpPr>
          <p:nvPr>
            <p:ph type="sldNum" sz="quarter" idx="12"/>
          </p:nvPr>
        </p:nvSpPr>
        <p:spPr/>
        <p:txBody>
          <a:bodyPr/>
          <a:lstStyle/>
          <a:p>
            <a:fld id="{6A2B0CFA-716C-48CE-BB78-76363A194379}" type="slidenum">
              <a:rPr lang="en-US" smtClean="0"/>
              <a:t>‹#›</a:t>
            </a:fld>
            <a:endParaRPr lang="en-US"/>
          </a:p>
        </p:txBody>
      </p:sp>
    </p:spTree>
    <p:extLst>
      <p:ext uri="{BB962C8B-B14F-4D97-AF65-F5344CB8AC3E}">
        <p14:creationId xmlns:p14="http://schemas.microsoft.com/office/powerpoint/2010/main" val="3097118244"/>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over slide, half photo">
    <p:spTree>
      <p:nvGrpSpPr>
        <p:cNvPr id="1" name=""/>
        <p:cNvGrpSpPr/>
        <p:nvPr/>
      </p:nvGrpSpPr>
      <p:grpSpPr>
        <a:xfrm>
          <a:off x="0" y="0"/>
          <a:ext cx="0" cy="0"/>
          <a:chOff x="0" y="0"/>
          <a:chExt cx="0" cy="0"/>
        </a:xfrm>
      </p:grpSpPr>
      <p:sp>
        <p:nvSpPr>
          <p:cNvPr id="9" name="Text Placeholder 8"/>
          <p:cNvSpPr>
            <a:spLocks noGrp="1"/>
          </p:cNvSpPr>
          <p:nvPr>
            <p:ph type="body" sz="quarter" idx="10" hasCustomPrompt="1"/>
          </p:nvPr>
        </p:nvSpPr>
        <p:spPr>
          <a:xfrm>
            <a:off x="6259475" y="1308805"/>
            <a:ext cx="5730950" cy="1446550"/>
          </a:xfrm>
        </p:spPr>
        <p:txBody>
          <a:bodyPr anchor="ctr">
            <a:normAutofit/>
          </a:bodyPr>
          <a:lstStyle>
            <a:lvl1pPr marL="0" indent="0" algn="ctr">
              <a:lnSpc>
                <a:spcPct val="100000"/>
              </a:lnSpc>
              <a:spcBef>
                <a:spcPts val="0"/>
              </a:spcBef>
              <a:buNone/>
              <a:defRPr sz="4400">
                <a:solidFill>
                  <a:schemeClr val="tx1"/>
                </a:solidFill>
                <a:latin typeface="Century Gothic" panose="020B0502020202020204" pitchFamily="34" charset="0"/>
              </a:defRPr>
            </a:lvl1pPr>
          </a:lstStyle>
          <a:p>
            <a:pPr lvl="0"/>
            <a:r>
              <a:rPr lang="en-US"/>
              <a:t>[Title of Presentation Over Two Lines]</a:t>
            </a:r>
          </a:p>
        </p:txBody>
      </p:sp>
      <p:sp>
        <p:nvSpPr>
          <p:cNvPr id="11" name="Text Placeholder 10"/>
          <p:cNvSpPr>
            <a:spLocks noGrp="1"/>
          </p:cNvSpPr>
          <p:nvPr>
            <p:ph type="body" sz="quarter" idx="11" hasCustomPrompt="1"/>
          </p:nvPr>
        </p:nvSpPr>
        <p:spPr>
          <a:xfrm>
            <a:off x="6255659" y="4556602"/>
            <a:ext cx="5622436" cy="954107"/>
          </a:xfrm>
        </p:spPr>
        <p:txBody>
          <a:bodyPr anchor="ctr"/>
          <a:lstStyle>
            <a:lvl1pPr marL="0" indent="0" algn="ctr">
              <a:lnSpc>
                <a:spcPct val="100000"/>
              </a:lnSpc>
              <a:spcBef>
                <a:spcPts val="0"/>
              </a:spcBef>
              <a:buNone/>
              <a:defRPr baseline="0">
                <a:solidFill>
                  <a:schemeClr val="tx1"/>
                </a:solidFill>
                <a:latin typeface="Century Gothic" panose="020B050202020202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[Subtitle of Presentation</a:t>
            </a:r>
          </a:p>
          <a:p>
            <a:pPr lvl="0"/>
            <a:r>
              <a:rPr lang="en-US"/>
              <a:t>Two Lines Max]</a:t>
            </a:r>
          </a:p>
        </p:txBody>
      </p:sp>
      <p:sp>
        <p:nvSpPr>
          <p:cNvPr id="12" name="Text Placeholder 10"/>
          <p:cNvSpPr>
            <a:spLocks noGrp="1"/>
          </p:cNvSpPr>
          <p:nvPr>
            <p:ph type="body" sz="quarter" idx="12" hasCustomPrompt="1"/>
          </p:nvPr>
        </p:nvSpPr>
        <p:spPr>
          <a:xfrm>
            <a:off x="6255658" y="5728423"/>
            <a:ext cx="5622436" cy="461665"/>
          </a:xfrm>
        </p:spPr>
        <p:txBody>
          <a:bodyPr anchor="ctr"/>
          <a:lstStyle>
            <a:lvl1pPr marL="0" indent="0" algn="ctr">
              <a:lnSpc>
                <a:spcPct val="100000"/>
              </a:lnSpc>
              <a:spcBef>
                <a:spcPts val="0"/>
              </a:spcBef>
              <a:buNone/>
              <a:defRPr sz="2000" baseline="0">
                <a:solidFill>
                  <a:schemeClr val="tx1"/>
                </a:solidFill>
                <a:latin typeface="Century Gothic" panose="020B0502020202020204" pitchFamily="34" charset="0"/>
              </a:defRPr>
            </a:lvl1pPr>
            <a:lvl2pPr marL="457200" indent="0" algn="ctr">
              <a:buNone/>
              <a:defRPr/>
            </a:lvl2pPr>
            <a:lvl3pPr marL="914400" indent="0" algn="ctr">
              <a:buNone/>
              <a:defRPr/>
            </a:lvl3pPr>
            <a:lvl4pPr marL="1371600" indent="0" algn="ctr">
              <a:buNone/>
              <a:defRPr/>
            </a:lvl4pPr>
            <a:lvl5pPr marL="1828800" indent="0" algn="ctr">
              <a:buNone/>
              <a:defRPr/>
            </a:lvl5pPr>
          </a:lstStyle>
          <a:p>
            <a:pPr lvl="0"/>
            <a:r>
              <a:rPr lang="en-US"/>
              <a:t>[Date]</a:t>
            </a:r>
          </a:p>
        </p:txBody>
      </p:sp>
    </p:spTree>
    <p:extLst>
      <p:ext uri="{BB962C8B-B14F-4D97-AF65-F5344CB8AC3E}">
        <p14:creationId xmlns:p14="http://schemas.microsoft.com/office/powerpoint/2010/main" val="297389701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40">
          <p15:clr>
            <a:srgbClr val="FBAE40"/>
          </p15:clr>
        </p15:guide>
        <p15:guide id="4" pos="2544">
          <p15:clr>
            <a:srgbClr val="FBAE40"/>
          </p15:clr>
        </p15:guide>
        <p15:guide id="5" pos="5112">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Text">
    <p:spTree>
      <p:nvGrpSpPr>
        <p:cNvPr id="1" name=""/>
        <p:cNvGrpSpPr/>
        <p:nvPr/>
      </p:nvGrpSpPr>
      <p:grpSpPr>
        <a:xfrm>
          <a:off x="0" y="0"/>
          <a:ext cx="0" cy="0"/>
          <a:chOff x="0" y="0"/>
          <a:chExt cx="0" cy="0"/>
        </a:xfrm>
      </p:grpSpPr>
      <p:sp>
        <p:nvSpPr>
          <p:cNvPr id="3" name="Title 1"/>
          <p:cNvSpPr>
            <a:spLocks noGrp="1"/>
          </p:cNvSpPr>
          <p:nvPr>
            <p:ph type="title"/>
          </p:nvPr>
        </p:nvSpPr>
        <p:spPr>
          <a:xfrm>
            <a:off x="286264" y="285751"/>
            <a:ext cx="11609173" cy="732924"/>
          </a:xfrm>
        </p:spPr>
        <p:txBody>
          <a:bodyPr anchor="t">
            <a:noAutofit/>
          </a:bodyPr>
          <a:lstStyle>
            <a:lvl1pPr>
              <a:defRPr sz="3200">
                <a:solidFill>
                  <a:schemeClr val="tx1"/>
                </a:solidFill>
                <a:latin typeface="Century Gothic" panose="020B0502020202020204" pitchFamily="34" charset="0"/>
              </a:defRPr>
            </a:lvl1pPr>
          </a:lstStyle>
          <a:p>
            <a:r>
              <a:rPr lang="en-US"/>
              <a:t>Click to edit Master title style</a:t>
            </a:r>
          </a:p>
        </p:txBody>
      </p:sp>
      <p:sp>
        <p:nvSpPr>
          <p:cNvPr id="5" name="TextBox 4"/>
          <p:cNvSpPr txBox="1"/>
          <p:nvPr userDrawn="1"/>
        </p:nvSpPr>
        <p:spPr>
          <a:xfrm>
            <a:off x="10903449" y="6528212"/>
            <a:ext cx="1128584" cy="261610"/>
          </a:xfrm>
          <a:prstGeom prst="rect">
            <a:avLst/>
          </a:prstGeom>
          <a:noFill/>
        </p:spPr>
        <p:txBody>
          <a:bodyPr wrap="square" bIns="0" rtlCol="0" anchor="b">
            <a:spAutoFit/>
          </a:bodyPr>
          <a:lstStyle/>
          <a:p>
            <a:pPr algn="r"/>
            <a:fld id="{D74B4EF7-DF01-4873-8BB0-07C49B5D0605}" type="slidenum">
              <a:rPr lang="en-US" sz="1400" smtClean="0">
                <a:solidFill>
                  <a:schemeClr val="bg1">
                    <a:lumMod val="50000"/>
                  </a:schemeClr>
                </a:solidFill>
                <a:latin typeface="Century Gothic" panose="020B0502020202020204" pitchFamily="34" charset="0"/>
              </a:rPr>
              <a:pPr algn="r"/>
              <a:t>‹#›</a:t>
            </a:fld>
            <a:endParaRPr lang="en-US" sz="1400">
              <a:solidFill>
                <a:schemeClr val="bg1">
                  <a:lumMod val="50000"/>
                </a:schemeClr>
              </a:solidFill>
              <a:latin typeface="Century Gothic" panose="020B0502020202020204" pitchFamily="34" charset="0"/>
            </a:endParaRPr>
          </a:p>
        </p:txBody>
      </p:sp>
      <p:sp>
        <p:nvSpPr>
          <p:cNvPr id="9" name="Text Placeholder 8"/>
          <p:cNvSpPr>
            <a:spLocks noGrp="1"/>
          </p:cNvSpPr>
          <p:nvPr>
            <p:ph type="body" sz="quarter" idx="11"/>
          </p:nvPr>
        </p:nvSpPr>
        <p:spPr>
          <a:xfrm>
            <a:off x="986970" y="1756229"/>
            <a:ext cx="10218060" cy="4296227"/>
          </a:xfrm>
        </p:spPr>
        <p:txBody>
          <a:bodyPr/>
          <a:lstStyle>
            <a:lvl1pPr marL="346075" indent="-346075">
              <a:spcBef>
                <a:spcPts val="3000"/>
              </a:spcBef>
              <a:defRPr sz="2400">
                <a:solidFill>
                  <a:schemeClr val="tx1"/>
                </a:solidFill>
                <a:latin typeface="Century Gothic" panose="020B0502020202020204" pitchFamily="34" charset="0"/>
              </a:defRPr>
            </a:lvl1pPr>
          </a:lstStyle>
          <a:p>
            <a:pPr lvl="0"/>
            <a:r>
              <a:rPr lang="en-US"/>
              <a:t>Click to edit Master text styles</a:t>
            </a:r>
          </a:p>
          <a:p>
            <a:pPr lvl="1"/>
            <a:r>
              <a:rPr lang="en-US"/>
              <a:t>Second level</a:t>
            </a:r>
          </a:p>
        </p:txBody>
      </p:sp>
    </p:spTree>
    <p:extLst>
      <p:ext uri="{BB962C8B-B14F-4D97-AF65-F5344CB8AC3E}">
        <p14:creationId xmlns:p14="http://schemas.microsoft.com/office/powerpoint/2010/main" val="168265002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guide id="3" orient="horz" pos="240">
          <p15:clr>
            <a:srgbClr val="FBAE40"/>
          </p15:clr>
        </p15:guide>
        <p15:guide id="4" pos="2568">
          <p15:clr>
            <a:srgbClr val="FBAE40"/>
          </p15:clr>
        </p15:guide>
        <p15:guide id="5" pos="5112">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theme" Target="../theme/theme2.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4.xml"/><Relationship Id="rId13" Type="http://schemas.openxmlformats.org/officeDocument/2006/relationships/slideLayout" Target="../slideLayouts/slideLayout49.xml"/><Relationship Id="rId3" Type="http://schemas.openxmlformats.org/officeDocument/2006/relationships/slideLayout" Target="../slideLayouts/slideLayout39.xml"/><Relationship Id="rId7" Type="http://schemas.openxmlformats.org/officeDocument/2006/relationships/slideLayout" Target="../slideLayouts/slideLayout43.xml"/><Relationship Id="rId12" Type="http://schemas.openxmlformats.org/officeDocument/2006/relationships/slideLayout" Target="../slideLayouts/slideLayout48.xml"/><Relationship Id="rId2" Type="http://schemas.openxmlformats.org/officeDocument/2006/relationships/slideLayout" Target="../slideLayouts/slideLayout38.xml"/><Relationship Id="rId1" Type="http://schemas.openxmlformats.org/officeDocument/2006/relationships/slideLayout" Target="../slideLayouts/slideLayout37.xml"/><Relationship Id="rId6" Type="http://schemas.openxmlformats.org/officeDocument/2006/relationships/slideLayout" Target="../slideLayouts/slideLayout42.xml"/><Relationship Id="rId11" Type="http://schemas.openxmlformats.org/officeDocument/2006/relationships/slideLayout" Target="../slideLayouts/slideLayout47.xml"/><Relationship Id="rId5" Type="http://schemas.openxmlformats.org/officeDocument/2006/relationships/slideLayout" Target="../slideLayouts/slideLayout41.xml"/><Relationship Id="rId10" Type="http://schemas.openxmlformats.org/officeDocument/2006/relationships/slideLayout" Target="../slideLayouts/slideLayout46.xml"/><Relationship Id="rId4" Type="http://schemas.openxmlformats.org/officeDocument/2006/relationships/slideLayout" Target="../slideLayouts/slideLayout40.xml"/><Relationship Id="rId9" Type="http://schemas.openxmlformats.org/officeDocument/2006/relationships/slideLayout" Target="../slideLayouts/slideLayout45.xml"/><Relationship Id="rId14" Type="http://schemas.openxmlformats.org/officeDocument/2006/relationships/theme" Target="../theme/theme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4791409-4126-9A65-EE37-17251F55886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08109985-52C0-3B7D-7965-85839DC061B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9E38A4F-6EF1-E7C0-8FC9-92D97BD02F7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0374BCA6-01F5-7F4E-B302-38F521654CF3}" type="datetimeFigureOut">
              <a:rPr lang="en-US" smtClean="0"/>
              <a:t>6/13/2025</a:t>
            </a:fld>
            <a:endParaRPr lang="en-US"/>
          </a:p>
        </p:txBody>
      </p:sp>
      <p:sp>
        <p:nvSpPr>
          <p:cNvPr id="5" name="Footer Placeholder 4">
            <a:extLst>
              <a:ext uri="{FF2B5EF4-FFF2-40B4-BE49-F238E27FC236}">
                <a16:creationId xmlns:a16="http://schemas.microsoft.com/office/drawing/2014/main" id="{BAFFE4AE-DA54-D3CA-A178-719802725D8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E77FCD17-DE7D-B30B-2709-D4424C41088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5D061B49-EC83-3343-9083-B27D12DA8824}" type="slidenum">
              <a:rPr lang="en-US" smtClean="0"/>
              <a:t>‹#›</a:t>
            </a:fld>
            <a:endParaRPr lang="en-US"/>
          </a:p>
        </p:txBody>
      </p:sp>
    </p:spTree>
    <p:extLst>
      <p:ext uri="{BB962C8B-B14F-4D97-AF65-F5344CB8AC3E}">
        <p14:creationId xmlns:p14="http://schemas.microsoft.com/office/powerpoint/2010/main" val="353716411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B2161F-802A-4098-8840-3F045D1A91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53CFF0-2B6E-4E28-8C08-FC7D0B7E38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538F45-AAFF-43C7-B34F-B9881C7E34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D6CD11-32B2-4CD4-8125-15D3D6812A4B}" type="datetimeFigureOut">
              <a:rPr lang="en-US" smtClean="0"/>
              <a:t>6/13/2025</a:t>
            </a:fld>
            <a:endParaRPr lang="en-US"/>
          </a:p>
        </p:txBody>
      </p:sp>
      <p:sp>
        <p:nvSpPr>
          <p:cNvPr id="5" name="Footer Placeholder 4">
            <a:extLst>
              <a:ext uri="{FF2B5EF4-FFF2-40B4-BE49-F238E27FC236}">
                <a16:creationId xmlns:a16="http://schemas.microsoft.com/office/drawing/2014/main" id="{95689782-E8E0-402C-8B81-870605952A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8F094E6-0EFD-4D0A-A7C1-12C2C6B72F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2B0CFA-716C-48CE-BB78-76363A194379}" type="slidenum">
              <a:rPr lang="en-US" smtClean="0"/>
              <a:t>‹#›</a:t>
            </a:fld>
            <a:endParaRPr lang="en-US"/>
          </a:p>
        </p:txBody>
      </p:sp>
    </p:spTree>
    <p:extLst>
      <p:ext uri="{BB962C8B-B14F-4D97-AF65-F5344CB8AC3E}">
        <p14:creationId xmlns:p14="http://schemas.microsoft.com/office/powerpoint/2010/main" val="1771273159"/>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105D283-AFE5-2826-A6C7-308D92966B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GB"/>
              <a:t>Click to edit Master title style</a:t>
            </a:r>
            <a:endParaRPr lang="en-US"/>
          </a:p>
        </p:txBody>
      </p:sp>
      <p:sp>
        <p:nvSpPr>
          <p:cNvPr id="3" name="Text Placeholder 2">
            <a:extLst>
              <a:ext uri="{FF2B5EF4-FFF2-40B4-BE49-F238E27FC236}">
                <a16:creationId xmlns:a16="http://schemas.microsoft.com/office/drawing/2014/main" id="{F79312C7-9296-B6C4-851A-A1317B824EC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4" name="Date Placeholder 3">
            <a:extLst>
              <a:ext uri="{FF2B5EF4-FFF2-40B4-BE49-F238E27FC236}">
                <a16:creationId xmlns:a16="http://schemas.microsoft.com/office/drawing/2014/main" id="{D6E9FBC0-DBFC-52F0-738F-11424D364AA3}"/>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6CF97B15-6C2A-144E-B7B3-DD23D6C6DB9A}" type="datetimeFigureOut">
              <a:rPr lang="en-US" smtClean="0"/>
              <a:t>6/13/2025</a:t>
            </a:fld>
            <a:endParaRPr lang="en-US"/>
          </a:p>
        </p:txBody>
      </p:sp>
      <p:sp>
        <p:nvSpPr>
          <p:cNvPr id="5" name="Footer Placeholder 4">
            <a:extLst>
              <a:ext uri="{FF2B5EF4-FFF2-40B4-BE49-F238E27FC236}">
                <a16:creationId xmlns:a16="http://schemas.microsoft.com/office/drawing/2014/main" id="{55A145A9-C576-2241-E365-4E3E68BE631E}"/>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8C45AFFD-7FE6-4520-177A-4D0F551B78F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D8983072-4745-8B42-B450-731069D16623}" type="slidenum">
              <a:rPr lang="en-US" smtClean="0"/>
              <a:t>‹#›</a:t>
            </a:fld>
            <a:endParaRPr lang="en-US"/>
          </a:p>
        </p:txBody>
      </p:sp>
    </p:spTree>
    <p:extLst>
      <p:ext uri="{BB962C8B-B14F-4D97-AF65-F5344CB8AC3E}">
        <p14:creationId xmlns:p14="http://schemas.microsoft.com/office/powerpoint/2010/main" val="1764765872"/>
      </p:ext>
    </p:extLst>
  </p:cSld>
  <p:clrMap bg1="lt1" tx1="dk1" bg2="lt2" tx2="dk2" accent1="accent1" accent2="accent2" accent3="accent3" accent4="accent4" accent5="accent5" accent6="accent6" hlink="hlink" folHlink="folHlink"/>
  <p:sldLayoutIdLst>
    <p:sldLayoutId id="2147483677" r:id="rId1"/>
    <p:sldLayoutId id="2147483678" r:id="rId2"/>
    <p:sldLayoutId id="2147483679" r:id="rId3"/>
    <p:sldLayoutId id="2147483680" r:id="rId4"/>
    <p:sldLayoutId id="2147483681" r:id="rId5"/>
    <p:sldLayoutId id="2147483682" r:id="rId6"/>
    <p:sldLayoutId id="2147483683" r:id="rId7"/>
    <p:sldLayoutId id="2147483684" r:id="rId8"/>
    <p:sldLayoutId id="2147483685" r:id="rId9"/>
    <p:sldLayoutId id="2147483686" r:id="rId10"/>
    <p:sldLayoutId id="2147483687" r:id="rId11"/>
    <p:sldLayoutId id="2147483688"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EEB2161F-802A-4098-8840-3F045D1A918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ED53CFF0-2B6E-4E28-8C08-FC7D0B7E380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1538F45-AAFF-43C7-B34F-B9881C7E34C4}"/>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DD6CD11-32B2-4CD4-8125-15D3D6812A4B}" type="datetimeFigureOut">
              <a:rPr lang="en-US" smtClean="0"/>
              <a:t>6/13/2025</a:t>
            </a:fld>
            <a:endParaRPr lang="en-US"/>
          </a:p>
        </p:txBody>
      </p:sp>
      <p:sp>
        <p:nvSpPr>
          <p:cNvPr id="5" name="Footer Placeholder 4">
            <a:extLst>
              <a:ext uri="{FF2B5EF4-FFF2-40B4-BE49-F238E27FC236}">
                <a16:creationId xmlns:a16="http://schemas.microsoft.com/office/drawing/2014/main" id="{95689782-E8E0-402C-8B81-870605952AD7}"/>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38F094E6-0EFD-4D0A-A7C1-12C2C6B72FE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A2B0CFA-716C-48CE-BB78-76363A194379}" type="slidenum">
              <a:rPr lang="en-US" smtClean="0"/>
              <a:t>‹#›</a:t>
            </a:fld>
            <a:endParaRPr lang="en-US"/>
          </a:p>
        </p:txBody>
      </p:sp>
    </p:spTree>
    <p:extLst>
      <p:ext uri="{BB962C8B-B14F-4D97-AF65-F5344CB8AC3E}">
        <p14:creationId xmlns:p14="http://schemas.microsoft.com/office/powerpoint/2010/main" val="1809959263"/>
      </p:ext>
    </p:extLst>
  </p:cSld>
  <p:clrMap bg1="lt1" tx1="dk1" bg2="lt2" tx2="dk2" accent1="accent1" accent2="accent2" accent3="accent3" accent4="accent4" accent5="accent5" accent6="accent6" hlink="hlink" folHlink="folHlink"/>
  <p:sldLayoutIdLst>
    <p:sldLayoutId id="2147483690" r:id="rId1"/>
    <p:sldLayoutId id="2147483691" r:id="rId2"/>
    <p:sldLayoutId id="2147483692" r:id="rId3"/>
    <p:sldLayoutId id="2147483693" r:id="rId4"/>
    <p:sldLayoutId id="2147483694" r:id="rId5"/>
    <p:sldLayoutId id="2147483695" r:id="rId6"/>
    <p:sldLayoutId id="2147483696" r:id="rId7"/>
    <p:sldLayoutId id="2147483697" r:id="rId8"/>
    <p:sldLayoutId id="2147483698" r:id="rId9"/>
    <p:sldLayoutId id="2147483699" r:id="rId10"/>
    <p:sldLayoutId id="2147483700" r:id="rId11"/>
    <p:sldLayoutId id="2147483701" r:id="rId12"/>
    <p:sldLayoutId id="2147483702"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4.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9.xml"/></Relationships>
</file>

<file path=ppt/slides/_rels/slide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chart" Target="../charts/chart2.xml"/></Relationships>
</file>

<file path=ppt/slides/_rels/slide7.xml.rels><?xml version="1.0" encoding="UTF-8" standalone="yes"?>
<Relationships xmlns="http://schemas.openxmlformats.org/package/2006/relationships"><Relationship Id="rId3" Type="http://schemas.openxmlformats.org/officeDocument/2006/relationships/chart" Target="../charts/chart3.xml"/><Relationship Id="rId2" Type="http://schemas.openxmlformats.org/officeDocument/2006/relationships/notesSlide" Target="../notesSlides/notesSlide5.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notesSlide" Target="../notesSlides/notesSlide6.xml"/><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7.xml"/><Relationship Id="rId1" Type="http://schemas.openxmlformats.org/officeDocument/2006/relationships/slideLayout" Target="../slideLayouts/slideLayout12.xml"/><Relationship Id="rId4" Type="http://schemas.openxmlformats.org/officeDocument/2006/relationships/chart" Target="../charts/chart6.xml"/></Relationships>
</file>

<file path=ppt/slides/_rels/slide10.xml.rels><?xml version="1.0" encoding="UTF-8" standalone="yes"?>
<Relationships xmlns="http://schemas.openxmlformats.org/package/2006/relationships"><Relationship Id="rId3" Type="http://schemas.openxmlformats.org/officeDocument/2006/relationships/chart" Target="../charts/chart7.xml"/><Relationship Id="rId2" Type="http://schemas.openxmlformats.org/officeDocument/2006/relationships/notesSlide" Target="../notesSlides/notesSlide8.xml"/><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notesSlide" Target="../notesSlides/notesSlide9.xml"/><Relationship Id="rId1" Type="http://schemas.openxmlformats.org/officeDocument/2006/relationships/slideLayout" Target="../slideLayouts/slideLayout12.xml"/><Relationship Id="rId4" Type="http://schemas.openxmlformats.org/officeDocument/2006/relationships/chart" Target="../charts/char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notesSlide" Target="../notesSlides/notesSlide11.xm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12.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917661" y="1771902"/>
            <a:ext cx="8356679" cy="1446550"/>
          </a:xfrm>
        </p:spPr>
        <p:txBody>
          <a:bodyPr>
            <a:noAutofit/>
          </a:bodyPr>
          <a:lstStyle/>
          <a:p>
            <a:r>
              <a:rPr lang="en-US" dirty="0">
                <a:solidFill>
                  <a:schemeClr val="bg1"/>
                </a:solidFill>
              </a:rPr>
              <a:t>Trends in Affiliate activities and budgets</a:t>
            </a:r>
          </a:p>
        </p:txBody>
      </p:sp>
      <p:sp>
        <p:nvSpPr>
          <p:cNvPr id="6" name="Text Placeholder 5"/>
          <p:cNvSpPr>
            <a:spLocks noGrp="1"/>
          </p:cNvSpPr>
          <p:nvPr>
            <p:ph type="body" sz="quarter" idx="11"/>
          </p:nvPr>
        </p:nvSpPr>
        <p:spPr>
          <a:xfrm>
            <a:off x="1920007" y="3537977"/>
            <a:ext cx="8442972" cy="1272555"/>
          </a:xfrm>
        </p:spPr>
        <p:txBody>
          <a:bodyPr>
            <a:normAutofit/>
          </a:bodyPr>
          <a:lstStyle/>
          <a:p>
            <a:r>
              <a:rPr lang="en-US" dirty="0">
                <a:solidFill>
                  <a:schemeClr val="bg1"/>
                </a:solidFill>
                <a:latin typeface="Century Gothic"/>
              </a:rPr>
              <a:t>Grant-receiving Affiliates </a:t>
            </a:r>
            <a:endParaRPr lang="en-US" dirty="0">
              <a:solidFill>
                <a:schemeClr val="bg1"/>
              </a:solidFill>
            </a:endParaRPr>
          </a:p>
          <a:p>
            <a:r>
              <a:rPr lang="en-US" sz="3100" dirty="0">
                <a:solidFill>
                  <a:schemeClr val="bg1"/>
                </a:solidFill>
                <a:latin typeface="Century Gothic"/>
              </a:rPr>
              <a:t>Business plan analysis for </a:t>
            </a:r>
            <a:r>
              <a:rPr lang="en-US" dirty="0">
                <a:solidFill>
                  <a:schemeClr val="bg1"/>
                </a:solidFill>
                <a:latin typeface="Century Gothic"/>
              </a:rPr>
              <a:t>2023-25</a:t>
            </a:r>
          </a:p>
        </p:txBody>
      </p:sp>
      <p:pic>
        <p:nvPicPr>
          <p:cNvPr id="9" name="Picture 2" descr="Image result for ippf">
            <a:extLst>
              <a:ext uri="{FF2B5EF4-FFF2-40B4-BE49-F238E27FC236}">
                <a16:creationId xmlns:a16="http://schemas.microsoft.com/office/drawing/2014/main" id="{80CED6D7-2B41-4DFC-9E69-1FE44964580A}"/>
              </a:ext>
            </a:extLst>
          </p:cNvPr>
          <p:cNvPicPr>
            <a:picLocks noChangeAspect="1" noChangeArrowheads="1"/>
          </p:cNvPicPr>
          <p:nvPr/>
        </p:nvPicPr>
        <p:blipFill rotWithShape="1">
          <a:blip r:embed="rId3" cstate="email">
            <a:clrChange>
              <a:clrFrom>
                <a:srgbClr val="FFFFFF"/>
              </a:clrFrom>
              <a:clrTo>
                <a:srgbClr val="FFFFFF">
                  <a:alpha val="0"/>
                </a:srgbClr>
              </a:clrTo>
            </a:clrChange>
            <a:extLst>
              <a:ext uri="{28A0092B-C50C-407E-A947-70E740481C1C}">
                <a14:useLocalDpi xmlns:a14="http://schemas.microsoft.com/office/drawing/2010/main"/>
              </a:ext>
            </a:extLst>
          </a:blip>
          <a:srcRect/>
          <a:stretch/>
        </p:blipFill>
        <p:spPr bwMode="auto">
          <a:xfrm>
            <a:off x="4399280" y="5087513"/>
            <a:ext cx="3393440" cy="6619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463435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2EC12A1-B3C0-4CC1-64EC-F245B92B4E54}"/>
              </a:ext>
            </a:extLst>
          </p:cNvPr>
          <p:cNvSpPr>
            <a:spLocks noGrp="1"/>
          </p:cNvSpPr>
          <p:nvPr>
            <p:ph type="title"/>
          </p:nvPr>
        </p:nvSpPr>
        <p:spPr>
          <a:xfrm>
            <a:off x="838200" y="18255"/>
            <a:ext cx="10515600" cy="1325563"/>
          </a:xfrm>
        </p:spPr>
        <p:txBody>
          <a:bodyPr>
            <a:normAutofit/>
          </a:bodyPr>
          <a:lstStyle/>
          <a:p>
            <a:r>
              <a:rPr lang="en-US" sz="3600" dirty="0">
                <a:solidFill>
                  <a:schemeClr val="bg1"/>
                </a:solidFill>
                <a:latin typeface="Century Gothic" panose="020B0502020202020204" pitchFamily="34" charset="0"/>
              </a:rPr>
              <a:t>Closing the 2023-2025 Cycle</a:t>
            </a:r>
          </a:p>
        </p:txBody>
      </p:sp>
      <p:sp>
        <p:nvSpPr>
          <p:cNvPr id="6" name="Content Placeholder 5">
            <a:extLst>
              <a:ext uri="{FF2B5EF4-FFF2-40B4-BE49-F238E27FC236}">
                <a16:creationId xmlns:a16="http://schemas.microsoft.com/office/drawing/2014/main" id="{C27D30A3-B288-8381-8419-53BA971C39D9}"/>
              </a:ext>
            </a:extLst>
          </p:cNvPr>
          <p:cNvSpPr>
            <a:spLocks noGrp="1"/>
          </p:cNvSpPr>
          <p:nvPr>
            <p:ph idx="1"/>
          </p:nvPr>
        </p:nvSpPr>
        <p:spPr>
          <a:xfrm>
            <a:off x="838200" y="1097280"/>
            <a:ext cx="10515600" cy="5471160"/>
          </a:xfrm>
        </p:spPr>
        <p:txBody>
          <a:bodyPr>
            <a:normAutofit/>
          </a:bodyPr>
          <a:lstStyle/>
          <a:p>
            <a:r>
              <a:rPr lang="en-US" sz="2600" dirty="0">
                <a:solidFill>
                  <a:schemeClr val="bg1"/>
                </a:solidFill>
                <a:latin typeface="Century Gothic" panose="020B0502020202020204" pitchFamily="34" charset="0"/>
              </a:rPr>
              <a:t>Successfully completed – three-year cycle of planning and budget</a:t>
            </a:r>
          </a:p>
          <a:p>
            <a:pPr lvl="1"/>
            <a:r>
              <a:rPr lang="en-US" sz="2200" dirty="0">
                <a:solidFill>
                  <a:schemeClr val="bg1"/>
                </a:solidFill>
                <a:latin typeface="Century Gothic" panose="020B0502020202020204" pitchFamily="34" charset="0"/>
              </a:rPr>
              <a:t>Core funds promised for three years in 2022, actually allocated to.</a:t>
            </a:r>
          </a:p>
          <a:p>
            <a:r>
              <a:rPr lang="en-US" sz="2600" dirty="0">
                <a:solidFill>
                  <a:schemeClr val="bg1"/>
                </a:solidFill>
                <a:latin typeface="Century Gothic" panose="020B0502020202020204" pitchFamily="34" charset="0"/>
              </a:rPr>
              <a:t>Process automated – affiliates now provide information online:</a:t>
            </a:r>
          </a:p>
          <a:p>
            <a:pPr lvl="1"/>
            <a:r>
              <a:rPr lang="en-US" sz="2400" dirty="0">
                <a:solidFill>
                  <a:schemeClr val="bg1"/>
                </a:solidFill>
                <a:latin typeface="Century Gothic" panose="020B0502020202020204" pitchFamily="34" charset="0"/>
              </a:rPr>
              <a:t>Organizational income and expense budgets, not only IPPF core</a:t>
            </a:r>
          </a:p>
          <a:p>
            <a:pPr lvl="1"/>
            <a:r>
              <a:rPr lang="en-US" sz="2400" dirty="0">
                <a:solidFill>
                  <a:schemeClr val="bg1"/>
                </a:solidFill>
                <a:latin typeface="Century Gothic" panose="020B0502020202020204" pitchFamily="34" charset="0"/>
              </a:rPr>
              <a:t>Insights into affiliate context and action</a:t>
            </a:r>
          </a:p>
          <a:p>
            <a:pPr lvl="1"/>
            <a:r>
              <a:rPr lang="en-US" dirty="0">
                <a:solidFill>
                  <a:schemeClr val="bg1"/>
                </a:solidFill>
                <a:latin typeface="Century Gothic" panose="020B0502020202020204" pitchFamily="34" charset="0"/>
              </a:rPr>
              <a:t>demographic, strategy, risk and other information</a:t>
            </a:r>
            <a:endParaRPr lang="en-US" sz="2400" dirty="0">
              <a:solidFill>
                <a:schemeClr val="bg1"/>
              </a:solidFill>
              <a:latin typeface="Century Gothic" panose="020B0502020202020204" pitchFamily="34" charset="0"/>
            </a:endParaRPr>
          </a:p>
          <a:p>
            <a:pPr lvl="1"/>
            <a:r>
              <a:rPr lang="en-US" sz="2200" dirty="0">
                <a:solidFill>
                  <a:schemeClr val="bg1"/>
                </a:solidFill>
                <a:latin typeface="Century Gothic" panose="020B0502020202020204" pitchFamily="34" charset="0"/>
              </a:rPr>
              <a:t>Key Secretariat lever to ensure strategic delivery</a:t>
            </a:r>
          </a:p>
          <a:p>
            <a:pPr lvl="1"/>
            <a:r>
              <a:rPr lang="en-US" sz="2400" dirty="0">
                <a:solidFill>
                  <a:schemeClr val="bg1"/>
                </a:solidFill>
                <a:latin typeface="Century Gothic" panose="020B0502020202020204" pitchFamily="34" charset="0"/>
              </a:rPr>
              <a:t>Income broken down by type and source</a:t>
            </a:r>
          </a:p>
          <a:p>
            <a:pPr lvl="1"/>
            <a:r>
              <a:rPr lang="en-US" sz="2400" dirty="0">
                <a:solidFill>
                  <a:schemeClr val="bg1"/>
                </a:solidFill>
                <a:latin typeface="Century Gothic" panose="020B0502020202020204" pitchFamily="34" charset="0"/>
              </a:rPr>
              <a:t>Expense budgets broken down by strategic pillar, expense category and focus areas, etc. </a:t>
            </a:r>
          </a:p>
          <a:p>
            <a:r>
              <a:rPr lang="en-US" sz="2600" dirty="0">
                <a:solidFill>
                  <a:schemeClr val="bg1"/>
                </a:solidFill>
                <a:latin typeface="Century Gothic" panose="020B0502020202020204" pitchFamily="34" charset="0"/>
              </a:rPr>
              <a:t>Key accountability tool with six-monthly reporting setup</a:t>
            </a:r>
          </a:p>
          <a:p>
            <a:pPr lvl="1"/>
            <a:r>
              <a:rPr lang="en-US" sz="2200" dirty="0">
                <a:solidFill>
                  <a:schemeClr val="bg1"/>
                </a:solidFill>
                <a:latin typeface="Century Gothic" panose="020B0502020202020204" pitchFamily="34" charset="0"/>
              </a:rPr>
              <a:t>Generates federation-wide data on trends –budget vs actuals, </a:t>
            </a:r>
            <a:r>
              <a:rPr lang="en-US" sz="2200" dirty="0" err="1">
                <a:solidFill>
                  <a:schemeClr val="bg1"/>
                </a:solidFill>
                <a:latin typeface="Century Gothic" panose="020B0502020202020204" pitchFamily="34" charset="0"/>
              </a:rPr>
              <a:t>etc</a:t>
            </a:r>
            <a:endParaRPr lang="en-US" sz="2200" dirty="0">
              <a:solidFill>
                <a:schemeClr val="bg1"/>
              </a:solidFill>
              <a:latin typeface="Century Gothic" panose="020B0502020202020204" pitchFamily="34" charset="0"/>
            </a:endParaRPr>
          </a:p>
        </p:txBody>
      </p:sp>
    </p:spTree>
    <p:extLst>
      <p:ext uri="{BB962C8B-B14F-4D97-AF65-F5344CB8AC3E}">
        <p14:creationId xmlns:p14="http://schemas.microsoft.com/office/powerpoint/2010/main" val="2686756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Arrow: Chevron 2">
            <a:extLst>
              <a:ext uri="{FF2B5EF4-FFF2-40B4-BE49-F238E27FC236}">
                <a16:creationId xmlns:a16="http://schemas.microsoft.com/office/drawing/2014/main" id="{ADB23BFF-58E0-2EB9-CB47-D8E4AEC7004B}"/>
              </a:ext>
            </a:extLst>
          </p:cNvPr>
          <p:cNvSpPr/>
          <p:nvPr/>
        </p:nvSpPr>
        <p:spPr>
          <a:xfrm>
            <a:off x="5453690" y="2117947"/>
            <a:ext cx="3015282" cy="731520"/>
          </a:xfrm>
          <a:prstGeom prst="chevron">
            <a:avLst>
              <a:gd name="adj" fmla="val 32159"/>
            </a:avLst>
          </a:prstGeom>
          <a:solidFill>
            <a:srgbClr val="46566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entury Gothic" panose="020B0502020202020204" pitchFamily="34" charset="0"/>
              </a:rPr>
              <a:t>Year 2</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b="1" i="0" u="none" strike="noStrike" kern="0" cap="none" spc="0" normalizeH="0" baseline="0" noProof="0" dirty="0">
                <a:ln>
                  <a:noFill/>
                </a:ln>
                <a:solidFill>
                  <a:srgbClr val="FFFFFF"/>
                </a:solidFill>
                <a:effectLst/>
                <a:uLnTx/>
                <a:uFillTx/>
                <a:latin typeface="Century Gothic" panose="020B0502020202020204" pitchFamily="34" charset="0"/>
              </a:rPr>
              <a:t>2024</a:t>
            </a:r>
          </a:p>
        </p:txBody>
      </p:sp>
      <p:sp>
        <p:nvSpPr>
          <p:cNvPr id="4" name="Arrow: Chevron 3">
            <a:extLst>
              <a:ext uri="{FF2B5EF4-FFF2-40B4-BE49-F238E27FC236}">
                <a16:creationId xmlns:a16="http://schemas.microsoft.com/office/drawing/2014/main" id="{609D5E1E-A7F8-88F9-55F0-020B4E8F7367}"/>
              </a:ext>
            </a:extLst>
          </p:cNvPr>
          <p:cNvSpPr/>
          <p:nvPr/>
        </p:nvSpPr>
        <p:spPr>
          <a:xfrm>
            <a:off x="2724862" y="2117947"/>
            <a:ext cx="2727694" cy="731520"/>
          </a:xfrm>
          <a:prstGeom prst="chevron">
            <a:avLst>
              <a:gd name="adj" fmla="val 32159"/>
            </a:avLst>
          </a:prstGeom>
          <a:solidFill>
            <a:srgbClr val="9BAAC0"/>
          </a:solidFill>
          <a:ln w="12700" cap="flat" cmpd="sng" algn="ctr">
            <a:noFill/>
            <a:prstDash val="solid"/>
            <a:miter lim="800000"/>
          </a:ln>
          <a:effectLst/>
        </p:spPr>
        <p:txBody>
          <a:bodyPr rtlCol="0" anchor="ctr"/>
          <a:lstStyle/>
          <a:p>
            <a:pPr algn="ctr">
              <a:spcAft>
                <a:spcPts val="600"/>
              </a:spcAft>
              <a:defRPr/>
            </a:pPr>
            <a:r>
              <a:rPr lang="en-US" b="1" kern="0" dirty="0">
                <a:solidFill>
                  <a:srgbClr val="FFFFFF"/>
                </a:solidFill>
                <a:latin typeface="Century Gothic" panose="020B0502020202020204" pitchFamily="34" charset="0"/>
              </a:rPr>
              <a:t>Year 1</a:t>
            </a:r>
          </a:p>
          <a:p>
            <a:pPr algn="ctr">
              <a:spcAft>
                <a:spcPts val="600"/>
              </a:spcAft>
              <a:defRPr/>
            </a:pPr>
            <a:r>
              <a:rPr lang="en-US" b="1" kern="0" dirty="0">
                <a:solidFill>
                  <a:srgbClr val="FFFFFF"/>
                </a:solidFill>
                <a:latin typeface="Century Gothic" panose="020B0502020202020204" pitchFamily="34" charset="0"/>
              </a:rPr>
              <a:t>2023</a:t>
            </a:r>
          </a:p>
        </p:txBody>
      </p:sp>
      <p:sp>
        <p:nvSpPr>
          <p:cNvPr id="5" name="Arrow: Chevron 4">
            <a:extLst>
              <a:ext uri="{FF2B5EF4-FFF2-40B4-BE49-F238E27FC236}">
                <a16:creationId xmlns:a16="http://schemas.microsoft.com/office/drawing/2014/main" id="{8472701C-91CA-66E4-C754-4C71FC4DF446}"/>
              </a:ext>
            </a:extLst>
          </p:cNvPr>
          <p:cNvSpPr/>
          <p:nvPr/>
        </p:nvSpPr>
        <p:spPr>
          <a:xfrm>
            <a:off x="182887" y="2111100"/>
            <a:ext cx="2541408" cy="731520"/>
          </a:xfrm>
          <a:prstGeom prst="chevron">
            <a:avLst>
              <a:gd name="adj" fmla="val 32159"/>
            </a:avLst>
          </a:prstGeom>
          <a:solidFill>
            <a:srgbClr val="9BAAC0"/>
          </a:solidFill>
          <a:ln w="12700" cap="flat" cmpd="sng" algn="ctr">
            <a:noFill/>
            <a:prstDash val="solid"/>
            <a:miter lim="800000"/>
          </a:ln>
          <a:effectLst/>
        </p:spPr>
        <p:txBody>
          <a:bodyPr lIns="91440" tIns="45720" rIns="91440" bIns="45720" rtlCol="0" anchor="ctr"/>
          <a:lstStyle/>
          <a:p>
            <a:pPr algn="ctr">
              <a:spcAft>
                <a:spcPts val="600"/>
              </a:spcAft>
              <a:defRPr/>
            </a:pPr>
            <a:r>
              <a:rPr kumimoji="0" lang="en-US" sz="1800" b="1" i="0" u="none" strike="noStrike" kern="0" cap="none" spc="0" normalizeH="0" baseline="0" noProof="0" dirty="0">
                <a:ln>
                  <a:noFill/>
                </a:ln>
                <a:solidFill>
                  <a:srgbClr val="FFFFFF"/>
                </a:solidFill>
                <a:effectLst/>
                <a:uLnTx/>
                <a:uFillTx/>
                <a:latin typeface="Century Gothic" panose="020B0502020202020204" pitchFamily="34" charset="0"/>
              </a:rPr>
              <a:t>Prior to Year 1</a:t>
            </a:r>
            <a:r>
              <a:rPr lang="en-US" b="1" kern="0" dirty="0">
                <a:solidFill>
                  <a:srgbClr val="FFFFFF"/>
                </a:solidFill>
                <a:latin typeface="Century Gothic" panose="020B0502020202020204" pitchFamily="34" charset="0"/>
              </a:rPr>
              <a:t> 2022</a:t>
            </a:r>
            <a:endParaRPr kumimoji="0" lang="en-US" sz="1400" b="0" i="0" u="none" strike="noStrike" kern="0" cap="none" spc="0" normalizeH="0" baseline="0" noProof="0" dirty="0">
              <a:ln>
                <a:noFill/>
              </a:ln>
              <a:solidFill>
                <a:srgbClr val="FFFFFF"/>
              </a:solidFill>
              <a:effectLst/>
              <a:uLnTx/>
              <a:uFillTx/>
              <a:latin typeface="Century Gothic" panose="020B0502020202020204" pitchFamily="34" charset="0"/>
            </a:endParaRPr>
          </a:p>
        </p:txBody>
      </p:sp>
      <p:sp>
        <p:nvSpPr>
          <p:cNvPr id="6" name="Arrow: Chevron 5">
            <a:extLst>
              <a:ext uri="{FF2B5EF4-FFF2-40B4-BE49-F238E27FC236}">
                <a16:creationId xmlns:a16="http://schemas.microsoft.com/office/drawing/2014/main" id="{D92A0BA6-969A-BA0D-0C4F-9E40C125C0D1}"/>
              </a:ext>
            </a:extLst>
          </p:cNvPr>
          <p:cNvSpPr/>
          <p:nvPr/>
        </p:nvSpPr>
        <p:spPr>
          <a:xfrm>
            <a:off x="8468972" y="2117947"/>
            <a:ext cx="2894966" cy="731520"/>
          </a:xfrm>
          <a:prstGeom prst="chevron">
            <a:avLst>
              <a:gd name="adj" fmla="val 32159"/>
            </a:avLst>
          </a:prstGeom>
          <a:solidFill>
            <a:srgbClr val="46566E"/>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sz="1800" b="1" i="0" u="none" strike="noStrike" kern="0" cap="none" spc="0" normalizeH="0" baseline="0" noProof="0" dirty="0">
                <a:ln>
                  <a:noFill/>
                </a:ln>
                <a:solidFill>
                  <a:srgbClr val="FFFFFF"/>
                </a:solidFill>
                <a:effectLst/>
                <a:uLnTx/>
                <a:uFillTx/>
                <a:latin typeface="Century Gothic" panose="020B0502020202020204" pitchFamily="34" charset="0"/>
              </a:rPr>
              <a:t>Year 3</a:t>
            </a:r>
          </a:p>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en-US" b="1" i="0" u="none" strike="noStrike" kern="0" cap="none" spc="0" normalizeH="0" baseline="0" noProof="0" dirty="0">
                <a:ln>
                  <a:noFill/>
                </a:ln>
                <a:solidFill>
                  <a:srgbClr val="FFFFFF"/>
                </a:solidFill>
                <a:effectLst/>
                <a:uLnTx/>
                <a:uFillTx/>
                <a:latin typeface="Century Gothic" panose="020B0502020202020204" pitchFamily="34" charset="0"/>
              </a:rPr>
              <a:t>2025</a:t>
            </a:r>
          </a:p>
        </p:txBody>
      </p:sp>
      <p:cxnSp>
        <p:nvCxnSpPr>
          <p:cNvPr id="8" name="Straight Arrow Connector 7">
            <a:extLst>
              <a:ext uri="{FF2B5EF4-FFF2-40B4-BE49-F238E27FC236}">
                <a16:creationId xmlns:a16="http://schemas.microsoft.com/office/drawing/2014/main" id="{398B4866-54FD-E073-611B-3F05DEC120CB}"/>
              </a:ext>
            </a:extLst>
          </p:cNvPr>
          <p:cNvCxnSpPr>
            <a:cxnSpLocks/>
          </p:cNvCxnSpPr>
          <p:nvPr/>
        </p:nvCxnSpPr>
        <p:spPr>
          <a:xfrm>
            <a:off x="6961331" y="2834474"/>
            <a:ext cx="0" cy="365760"/>
          </a:xfrm>
          <a:prstGeom prst="straightConnector1">
            <a:avLst/>
          </a:prstGeom>
          <a:noFill/>
          <a:ln w="38100" cap="flat" cmpd="sng" algn="ctr">
            <a:solidFill>
              <a:srgbClr val="46566E"/>
            </a:solidFill>
            <a:prstDash val="solid"/>
            <a:miter lim="800000"/>
            <a:tailEnd type="oval" w="lg" len="lg"/>
          </a:ln>
          <a:effectLst/>
        </p:spPr>
      </p:cxnSp>
      <p:cxnSp>
        <p:nvCxnSpPr>
          <p:cNvPr id="10" name="Straight Arrow Connector 9">
            <a:extLst>
              <a:ext uri="{FF2B5EF4-FFF2-40B4-BE49-F238E27FC236}">
                <a16:creationId xmlns:a16="http://schemas.microsoft.com/office/drawing/2014/main" id="{4C4413F9-305F-3F7E-080B-9F35234E1939}"/>
              </a:ext>
            </a:extLst>
          </p:cNvPr>
          <p:cNvCxnSpPr>
            <a:cxnSpLocks/>
          </p:cNvCxnSpPr>
          <p:nvPr/>
        </p:nvCxnSpPr>
        <p:spPr>
          <a:xfrm>
            <a:off x="1455158" y="2826161"/>
            <a:ext cx="0" cy="365760"/>
          </a:xfrm>
          <a:prstGeom prst="straightConnector1">
            <a:avLst/>
          </a:prstGeom>
          <a:noFill/>
          <a:ln w="38100" cap="flat" cmpd="sng" algn="ctr">
            <a:solidFill>
              <a:srgbClr val="9BAAC0"/>
            </a:solidFill>
            <a:prstDash val="solid"/>
            <a:miter lim="800000"/>
            <a:tailEnd type="oval" w="lg" len="lg"/>
          </a:ln>
          <a:effectLst/>
        </p:spPr>
      </p:cxnSp>
      <p:sp>
        <p:nvSpPr>
          <p:cNvPr id="11" name="Rectangle 10">
            <a:extLst>
              <a:ext uri="{FF2B5EF4-FFF2-40B4-BE49-F238E27FC236}">
                <a16:creationId xmlns:a16="http://schemas.microsoft.com/office/drawing/2014/main" id="{14B6DF33-C5BA-1ECE-E6E5-59419F598033}"/>
              </a:ext>
            </a:extLst>
          </p:cNvPr>
          <p:cNvSpPr/>
          <p:nvPr/>
        </p:nvSpPr>
        <p:spPr>
          <a:xfrm>
            <a:off x="287123" y="3394809"/>
            <a:ext cx="2345715"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rgbClr val="000000"/>
                </a:solidFill>
                <a:latin typeface="Century Gothic" panose="020B0502020202020204" pitchFamily="34" charset="0"/>
              </a:rPr>
              <a:t>3-year</a:t>
            </a:r>
            <a:r>
              <a:rPr kumimoji="0" lang="en-US" sz="1600" b="1" i="0" u="none" strike="noStrike" kern="1200" cap="none" spc="0" normalizeH="0" baseline="0" noProof="0" dirty="0">
                <a:ln>
                  <a:noFill/>
                </a:ln>
                <a:solidFill>
                  <a:srgbClr val="000000"/>
                </a:solidFill>
                <a:effectLst/>
                <a:uLnTx/>
                <a:uFillTx/>
                <a:latin typeface="Century Gothic" panose="020B0502020202020204" pitchFamily="34" charset="0"/>
              </a:rPr>
              <a:t> business plans (2023-2025)</a:t>
            </a:r>
            <a:endParaRPr lang="en-US" sz="1600" dirty="0">
              <a:solidFill>
                <a:srgbClr val="000000"/>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entury Gothic" panose="020B0502020202020204" pitchFamily="34" charset="0"/>
              </a:rPr>
              <a:t> </a:t>
            </a:r>
            <a:r>
              <a:rPr lang="en-US" sz="1600" dirty="0">
                <a:solidFill>
                  <a:srgbClr val="0070C0"/>
                </a:solidFill>
                <a:latin typeface="Century Gothic" panose="020B0502020202020204" pitchFamily="34" charset="0"/>
              </a:rPr>
              <a:t>TRT Approval</a:t>
            </a:r>
            <a:endParaRPr kumimoji="0" lang="en-US" sz="1600" b="0" i="0" u="none" strike="noStrike" kern="1200" cap="none" spc="0" normalizeH="0" baseline="0" noProof="0" dirty="0">
              <a:ln>
                <a:noFill/>
              </a:ln>
              <a:solidFill>
                <a:srgbClr val="0070C0"/>
              </a:solidFill>
              <a:effectLst/>
              <a:uLnTx/>
              <a:uFillTx/>
              <a:latin typeface="Century Gothic" panose="020B0502020202020204" pitchFamily="34" charset="0"/>
            </a:endParaRPr>
          </a:p>
        </p:txBody>
      </p:sp>
      <p:sp>
        <p:nvSpPr>
          <p:cNvPr id="16" name="Rectangle 15">
            <a:extLst>
              <a:ext uri="{FF2B5EF4-FFF2-40B4-BE49-F238E27FC236}">
                <a16:creationId xmlns:a16="http://schemas.microsoft.com/office/drawing/2014/main" id="{8E5A5DB9-C0D9-1BB4-65B2-901C9198C9E5}"/>
              </a:ext>
            </a:extLst>
          </p:cNvPr>
          <p:cNvSpPr/>
          <p:nvPr/>
        </p:nvSpPr>
        <p:spPr>
          <a:xfrm>
            <a:off x="2969544" y="3403122"/>
            <a:ext cx="2254955" cy="984885"/>
          </a:xfrm>
          <a:prstGeom prst="rect">
            <a:avLst/>
          </a:prstGeom>
        </p:spPr>
        <p:txBody>
          <a:bodyPr wrap="square" lIns="91440" tIns="45720" rIns="91440" bIns="45720" anchor="t">
            <a:spAutoFit/>
          </a:bodyPr>
          <a:lstStyle/>
          <a:p>
            <a:pPr algn="ctr">
              <a:spcAft>
                <a:spcPts val="600"/>
              </a:spcAft>
              <a:defRPr/>
            </a:pPr>
            <a:r>
              <a:rPr kumimoji="0" lang="en-US" sz="1600" b="1" i="0" u="none" strike="noStrike" kern="1200" cap="none" spc="0" normalizeH="0" baseline="0" noProof="0" dirty="0">
                <a:ln>
                  <a:noFill/>
                </a:ln>
                <a:solidFill>
                  <a:srgbClr val="000000"/>
                </a:solidFill>
                <a:effectLst/>
                <a:uLnTx/>
                <a:uFillTx/>
                <a:latin typeface="Century Gothic" panose="020B0502020202020204" pitchFamily="34" charset="0"/>
              </a:rPr>
              <a:t>2024 annual update</a:t>
            </a:r>
          </a:p>
          <a:p>
            <a:pPr algn="ctr">
              <a:spcAft>
                <a:spcPts val="600"/>
              </a:spcAft>
              <a:defRPr/>
            </a:pPr>
            <a:r>
              <a:rPr lang="en-US" sz="1600" dirty="0">
                <a:solidFill>
                  <a:srgbClr val="0070C0"/>
                </a:solidFill>
                <a:latin typeface="Century Gothic" panose="020B0502020202020204" pitchFamily="34" charset="0"/>
              </a:rPr>
              <a:t>RO Review &amp; Sign-off</a:t>
            </a:r>
            <a:r>
              <a:rPr kumimoji="0" lang="en-US" sz="1600" i="0" u="none" strike="noStrike" kern="1200" cap="none" spc="0" normalizeH="0" baseline="0" noProof="0" dirty="0">
                <a:ln>
                  <a:noFill/>
                </a:ln>
                <a:solidFill>
                  <a:srgbClr val="0070C0"/>
                </a:solidFill>
                <a:effectLst/>
                <a:uLnTx/>
                <a:uFillTx/>
                <a:latin typeface="Century Gothic" panose="020B0502020202020204" pitchFamily="34" charset="0"/>
              </a:rPr>
              <a:t> </a:t>
            </a:r>
            <a:endParaRPr lang="en-US" sz="1600" i="1" dirty="0">
              <a:solidFill>
                <a:srgbClr val="0070C0"/>
              </a:solidFill>
              <a:latin typeface="Century Gothic" panose="020B0502020202020204" pitchFamily="34" charset="0"/>
            </a:endParaRPr>
          </a:p>
          <a:p>
            <a:pPr algn="ctr">
              <a:spcAft>
                <a:spcPts val="600"/>
              </a:spcAft>
              <a:defRPr/>
            </a:pPr>
            <a:endParaRPr lang="en-US" sz="1600" i="1" dirty="0">
              <a:solidFill>
                <a:srgbClr val="000000"/>
              </a:solidFill>
              <a:latin typeface="Century Gothic" panose="020B0502020202020204" pitchFamily="34" charset="0"/>
            </a:endParaRPr>
          </a:p>
        </p:txBody>
      </p:sp>
      <p:cxnSp>
        <p:nvCxnSpPr>
          <p:cNvPr id="18" name="Straight Arrow Connector 17">
            <a:extLst>
              <a:ext uri="{FF2B5EF4-FFF2-40B4-BE49-F238E27FC236}">
                <a16:creationId xmlns:a16="http://schemas.microsoft.com/office/drawing/2014/main" id="{0496F238-3AD3-80EE-FE01-E496CE0F7C9D}"/>
              </a:ext>
            </a:extLst>
          </p:cNvPr>
          <p:cNvCxnSpPr>
            <a:cxnSpLocks/>
          </p:cNvCxnSpPr>
          <p:nvPr/>
        </p:nvCxnSpPr>
        <p:spPr>
          <a:xfrm>
            <a:off x="9916455" y="2849467"/>
            <a:ext cx="0" cy="365760"/>
          </a:xfrm>
          <a:prstGeom prst="straightConnector1">
            <a:avLst/>
          </a:prstGeom>
          <a:noFill/>
          <a:ln w="38100" cap="flat" cmpd="sng" algn="ctr">
            <a:solidFill>
              <a:srgbClr val="46566E"/>
            </a:solidFill>
            <a:prstDash val="solid"/>
            <a:miter lim="800000"/>
            <a:tailEnd type="oval" w="lg" len="lg"/>
          </a:ln>
          <a:effectLst/>
        </p:spPr>
      </p:cxnSp>
      <p:sp>
        <p:nvSpPr>
          <p:cNvPr id="21" name="Title 1">
            <a:extLst>
              <a:ext uri="{FF2B5EF4-FFF2-40B4-BE49-F238E27FC236}">
                <a16:creationId xmlns:a16="http://schemas.microsoft.com/office/drawing/2014/main" id="{6086AE2A-83C5-769A-3AFC-AF501AC11035}"/>
              </a:ext>
            </a:extLst>
          </p:cNvPr>
          <p:cNvSpPr txBox="1">
            <a:spLocks/>
          </p:cNvSpPr>
          <p:nvPr/>
        </p:nvSpPr>
        <p:spPr>
          <a:xfrm>
            <a:off x="286264" y="489505"/>
            <a:ext cx="11807413" cy="732924"/>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3200" kern="1200">
                <a:solidFill>
                  <a:schemeClr val="tx1"/>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600" b="0" i="0" u="none" strike="noStrike" kern="1200" cap="none" spc="0" normalizeH="0" baseline="0" noProof="0" dirty="0">
                <a:ln>
                  <a:noFill/>
                </a:ln>
                <a:solidFill>
                  <a:srgbClr val="000000"/>
                </a:solidFill>
                <a:effectLst/>
                <a:uLnTx/>
                <a:uFillTx/>
                <a:latin typeface="Century Gothic" panose="020B0502020202020204" pitchFamily="34" charset="0"/>
                <a:ea typeface="+mj-ea"/>
                <a:cs typeface="+mj-cs"/>
              </a:rPr>
              <a:t>Three-year cycle (2023-2025)</a:t>
            </a:r>
            <a:endParaRPr kumimoji="0" lang="en-US" sz="3600" b="0" i="0" u="none" strike="noStrike" kern="1200" cap="none" spc="0" normalizeH="0" baseline="0" noProof="0" dirty="0">
              <a:ln>
                <a:noFill/>
              </a:ln>
              <a:solidFill>
                <a:srgbClr val="FFFFFF"/>
              </a:solidFill>
              <a:effectLst/>
              <a:uLnTx/>
              <a:uFillTx/>
              <a:latin typeface="Century Gothic" panose="020B0502020202020204" pitchFamily="34" charset="0"/>
              <a:ea typeface="+mj-ea"/>
              <a:cs typeface="+mj-cs"/>
            </a:endParaRPr>
          </a:p>
        </p:txBody>
      </p:sp>
      <p:sp>
        <p:nvSpPr>
          <p:cNvPr id="2" name="Isosceles Triangle 1">
            <a:extLst>
              <a:ext uri="{FF2B5EF4-FFF2-40B4-BE49-F238E27FC236}">
                <a16:creationId xmlns:a16="http://schemas.microsoft.com/office/drawing/2014/main" id="{FBD59705-6278-B8F2-A61B-D2CB756B4E20}"/>
              </a:ext>
            </a:extLst>
          </p:cNvPr>
          <p:cNvSpPr/>
          <p:nvPr/>
        </p:nvSpPr>
        <p:spPr>
          <a:xfrm rot="10800000" flipH="1">
            <a:off x="6821907" y="1767180"/>
            <a:ext cx="134637" cy="223935"/>
          </a:xfrm>
          <a:prstGeom prst="triangle">
            <a:avLst/>
          </a:prstGeom>
          <a:solidFill>
            <a:schemeClr val="accent4">
              <a:lumMod val="60000"/>
              <a:lumOff val="40000"/>
            </a:schemeClr>
          </a:solid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000000"/>
              </a:solidFill>
              <a:effectLst/>
              <a:uLnTx/>
              <a:uFillTx/>
              <a:latin typeface="Century Gothic" panose="020B0502020202020204" pitchFamily="34" charset="0"/>
            </a:endParaRPr>
          </a:p>
        </p:txBody>
      </p:sp>
      <p:sp>
        <p:nvSpPr>
          <p:cNvPr id="23" name="Rectangle 22">
            <a:extLst>
              <a:ext uri="{FF2B5EF4-FFF2-40B4-BE49-F238E27FC236}">
                <a16:creationId xmlns:a16="http://schemas.microsoft.com/office/drawing/2014/main" id="{025A4FED-2075-7C52-D138-5EE75FDD4164}"/>
              </a:ext>
            </a:extLst>
          </p:cNvPr>
          <p:cNvSpPr/>
          <p:nvPr/>
        </p:nvSpPr>
        <p:spPr>
          <a:xfrm>
            <a:off x="286264" y="1100353"/>
            <a:ext cx="4780259" cy="46166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Timeline</a:t>
            </a:r>
            <a:endParaRPr kumimoji="0" lang="en-US" sz="2400" b="1" i="1"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p:txBody>
      </p:sp>
      <p:sp>
        <p:nvSpPr>
          <p:cNvPr id="24" name="Rectangle 23">
            <a:extLst>
              <a:ext uri="{FF2B5EF4-FFF2-40B4-BE49-F238E27FC236}">
                <a16:creationId xmlns:a16="http://schemas.microsoft.com/office/drawing/2014/main" id="{964847CE-267D-C58F-6C5F-B2BF6E273F3E}"/>
              </a:ext>
            </a:extLst>
          </p:cNvPr>
          <p:cNvSpPr/>
          <p:nvPr/>
        </p:nvSpPr>
        <p:spPr>
          <a:xfrm>
            <a:off x="182887" y="4835994"/>
            <a:ext cx="11434965" cy="307777"/>
          </a:xfrm>
          <a:prstGeom prst="rect">
            <a:avLst/>
          </a:prstGeom>
        </p:spPr>
        <p:txBody>
          <a:bodyPr wrap="square" lIns="91440" tIns="45720" rIns="91440" bIns="45720" anchor="t">
            <a:spAutoFit/>
          </a:bodyPr>
          <a:lstStyle/>
          <a:p>
            <a:pPr algn="ctr">
              <a:spcAft>
                <a:spcPts val="600"/>
              </a:spcAft>
              <a:defRPr/>
            </a:pPr>
            <a:r>
              <a:rPr lang="en-US" sz="1400" dirty="0">
                <a:solidFill>
                  <a:srgbClr val="000000"/>
                </a:solidFill>
                <a:latin typeface="Century Gothic" panose="020B0502020202020204" pitchFamily="34" charset="0"/>
              </a:rPr>
              <a:t>Six monthly </a:t>
            </a:r>
            <a:r>
              <a:rPr lang="en-US" sz="1400" dirty="0">
                <a:solidFill>
                  <a:srgbClr val="0070C0"/>
                </a:solidFill>
                <a:latin typeface="Century Gothic" panose="020B0502020202020204" pitchFamily="34" charset="0"/>
              </a:rPr>
              <a:t>reporting</a:t>
            </a:r>
            <a:r>
              <a:rPr lang="en-US" sz="1400" dirty="0">
                <a:solidFill>
                  <a:srgbClr val="000000"/>
                </a:solidFill>
                <a:latin typeface="Century Gothic" panose="020B0502020202020204" pitchFamily="34" charset="0"/>
              </a:rPr>
              <a:t>: Half-year report due end October, and full year report due May/ June following year </a:t>
            </a:r>
          </a:p>
        </p:txBody>
      </p:sp>
      <p:cxnSp>
        <p:nvCxnSpPr>
          <p:cNvPr id="25" name="Straight Arrow Connector 24">
            <a:extLst>
              <a:ext uri="{FF2B5EF4-FFF2-40B4-BE49-F238E27FC236}">
                <a16:creationId xmlns:a16="http://schemas.microsoft.com/office/drawing/2014/main" id="{6A81FE15-8987-3D6D-6B7E-A1572A6F8CCF}"/>
              </a:ext>
            </a:extLst>
          </p:cNvPr>
          <p:cNvCxnSpPr>
            <a:cxnSpLocks/>
          </p:cNvCxnSpPr>
          <p:nvPr/>
        </p:nvCxnSpPr>
        <p:spPr>
          <a:xfrm>
            <a:off x="4088709" y="2842619"/>
            <a:ext cx="0" cy="365760"/>
          </a:xfrm>
          <a:prstGeom prst="straightConnector1">
            <a:avLst/>
          </a:prstGeom>
          <a:noFill/>
          <a:ln w="38100" cap="flat" cmpd="sng" algn="ctr">
            <a:solidFill>
              <a:srgbClr val="9BAAC0"/>
            </a:solidFill>
            <a:prstDash val="solid"/>
            <a:miter lim="800000"/>
            <a:tailEnd type="oval" w="lg" len="lg"/>
          </a:ln>
          <a:effectLst/>
        </p:spPr>
      </p:cxnSp>
      <p:sp>
        <p:nvSpPr>
          <p:cNvPr id="27" name="Rectangle 26">
            <a:extLst>
              <a:ext uri="{FF2B5EF4-FFF2-40B4-BE49-F238E27FC236}">
                <a16:creationId xmlns:a16="http://schemas.microsoft.com/office/drawing/2014/main" id="{2EECB7E8-0B36-5A1F-8175-EB2103340A02}"/>
              </a:ext>
            </a:extLst>
          </p:cNvPr>
          <p:cNvSpPr/>
          <p:nvPr/>
        </p:nvSpPr>
        <p:spPr>
          <a:xfrm>
            <a:off x="5833852" y="3403122"/>
            <a:ext cx="2254955" cy="984885"/>
          </a:xfrm>
          <a:prstGeom prst="rect">
            <a:avLst/>
          </a:prstGeom>
        </p:spPr>
        <p:txBody>
          <a:bodyPr wrap="square" lIns="91440" tIns="45720" rIns="91440" bIns="45720" anchor="t">
            <a:spAutoFit/>
          </a:bodyPr>
          <a:lstStyle/>
          <a:p>
            <a:pPr algn="ctr">
              <a:spcAft>
                <a:spcPts val="600"/>
              </a:spcAft>
              <a:defRPr/>
            </a:pPr>
            <a:r>
              <a:rPr kumimoji="0" lang="en-US" sz="1600" b="1" i="0" u="none" strike="noStrike" kern="1200" cap="none" spc="0" normalizeH="0" baseline="0" noProof="0" dirty="0">
                <a:ln>
                  <a:noFill/>
                </a:ln>
                <a:solidFill>
                  <a:srgbClr val="000000"/>
                </a:solidFill>
                <a:effectLst/>
                <a:uLnTx/>
                <a:uFillTx/>
                <a:latin typeface="Century Gothic" panose="020B0502020202020204" pitchFamily="34" charset="0"/>
              </a:rPr>
              <a:t>2025 annual update</a:t>
            </a:r>
          </a:p>
          <a:p>
            <a:pPr algn="ctr">
              <a:spcAft>
                <a:spcPts val="600"/>
              </a:spcAft>
              <a:defRPr/>
            </a:pPr>
            <a:r>
              <a:rPr lang="en-US" sz="1600" dirty="0">
                <a:solidFill>
                  <a:srgbClr val="0070C0"/>
                </a:solidFill>
                <a:latin typeface="Century Gothic" panose="020B0502020202020204" pitchFamily="34" charset="0"/>
              </a:rPr>
              <a:t>RO Review &amp; Sign-off</a:t>
            </a:r>
            <a:r>
              <a:rPr kumimoji="0" lang="en-US" sz="1600" i="0" u="none" strike="noStrike" kern="1200" cap="none" spc="0" normalizeH="0" baseline="0" noProof="0" dirty="0">
                <a:ln>
                  <a:noFill/>
                </a:ln>
                <a:solidFill>
                  <a:srgbClr val="0070C0"/>
                </a:solidFill>
                <a:effectLst/>
                <a:uLnTx/>
                <a:uFillTx/>
                <a:latin typeface="Century Gothic" panose="020B0502020202020204" pitchFamily="34" charset="0"/>
              </a:rPr>
              <a:t> </a:t>
            </a:r>
            <a:endParaRPr lang="en-US" sz="1600" i="1" dirty="0">
              <a:solidFill>
                <a:srgbClr val="0070C0"/>
              </a:solidFill>
              <a:latin typeface="Century Gothic" panose="020B0502020202020204" pitchFamily="34" charset="0"/>
            </a:endParaRPr>
          </a:p>
          <a:p>
            <a:pPr algn="ctr">
              <a:spcAft>
                <a:spcPts val="600"/>
              </a:spcAft>
              <a:defRPr/>
            </a:pPr>
            <a:endParaRPr lang="en-US" sz="1600" i="1" dirty="0">
              <a:solidFill>
                <a:srgbClr val="000000"/>
              </a:solidFill>
              <a:latin typeface="Century Gothic" panose="020B0502020202020204" pitchFamily="34" charset="0"/>
            </a:endParaRPr>
          </a:p>
        </p:txBody>
      </p:sp>
      <p:sp>
        <p:nvSpPr>
          <p:cNvPr id="28" name="Rectangle 27">
            <a:extLst>
              <a:ext uri="{FF2B5EF4-FFF2-40B4-BE49-F238E27FC236}">
                <a16:creationId xmlns:a16="http://schemas.microsoft.com/office/drawing/2014/main" id="{09EECBF7-E822-1FA1-4196-B6AC5BC77B61}"/>
              </a:ext>
            </a:extLst>
          </p:cNvPr>
          <p:cNvSpPr/>
          <p:nvPr/>
        </p:nvSpPr>
        <p:spPr>
          <a:xfrm>
            <a:off x="8744994" y="3406337"/>
            <a:ext cx="2354554" cy="830997"/>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600" b="1" dirty="0">
                <a:solidFill>
                  <a:srgbClr val="000000"/>
                </a:solidFill>
                <a:latin typeface="Century Gothic" panose="020B0502020202020204" pitchFamily="34" charset="0"/>
              </a:rPr>
              <a:t>3-year</a:t>
            </a:r>
            <a:r>
              <a:rPr kumimoji="0" lang="en-US" sz="1600" b="1" i="0" u="none" strike="noStrike" kern="1200" cap="none" spc="0" normalizeH="0" baseline="0" noProof="0" dirty="0">
                <a:ln>
                  <a:noFill/>
                </a:ln>
                <a:solidFill>
                  <a:srgbClr val="000000"/>
                </a:solidFill>
                <a:effectLst/>
                <a:uLnTx/>
                <a:uFillTx/>
                <a:latin typeface="Century Gothic" panose="020B0502020202020204" pitchFamily="34" charset="0"/>
              </a:rPr>
              <a:t> business plans (2026-2028)</a:t>
            </a:r>
            <a:endParaRPr lang="en-US" sz="1600" dirty="0">
              <a:solidFill>
                <a:srgbClr val="000000"/>
              </a:solidFill>
              <a:latin typeface="Century Gothic" panose="020B0502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entury Gothic" panose="020B0502020202020204" pitchFamily="34" charset="0"/>
              </a:rPr>
              <a:t> </a:t>
            </a:r>
            <a:r>
              <a:rPr lang="en-US" sz="1600" dirty="0">
                <a:solidFill>
                  <a:srgbClr val="0070C0"/>
                </a:solidFill>
                <a:latin typeface="Century Gothic" panose="020B0502020202020204" pitchFamily="34" charset="0"/>
              </a:rPr>
              <a:t>TRT Approval</a:t>
            </a:r>
            <a:endParaRPr kumimoji="0" lang="en-US" sz="1600" b="0" i="0" u="none" strike="noStrike" kern="1200" cap="none" spc="0" normalizeH="0" baseline="0" noProof="0" dirty="0">
              <a:ln>
                <a:noFill/>
              </a:ln>
              <a:solidFill>
                <a:srgbClr val="0070C0"/>
              </a:solidFill>
              <a:effectLst/>
              <a:uLnTx/>
              <a:uFillTx/>
              <a:latin typeface="Century Gothic" panose="020B0502020202020204" pitchFamily="34" charset="0"/>
            </a:endParaRPr>
          </a:p>
        </p:txBody>
      </p:sp>
    </p:spTree>
    <p:extLst>
      <p:ext uri="{BB962C8B-B14F-4D97-AF65-F5344CB8AC3E}">
        <p14:creationId xmlns:p14="http://schemas.microsoft.com/office/powerpoint/2010/main" val="127928837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7CA22A6E-1AE4-06FA-B073-7127155DC86B}"/>
              </a:ext>
            </a:extLst>
          </p:cNvPr>
          <p:cNvGraphicFramePr>
            <a:graphicFrameLocks noGrp="1"/>
          </p:cNvGraphicFramePr>
          <p:nvPr>
            <p:extLst>
              <p:ext uri="{D42A27DB-BD31-4B8C-83A1-F6EECF244321}">
                <p14:modId xmlns:p14="http://schemas.microsoft.com/office/powerpoint/2010/main" val="1084931456"/>
              </p:ext>
            </p:extLst>
          </p:nvPr>
        </p:nvGraphicFramePr>
        <p:xfrm>
          <a:off x="324278" y="606999"/>
          <a:ext cx="11565745" cy="5609452"/>
        </p:xfrm>
        <a:graphic>
          <a:graphicData uri="http://schemas.openxmlformats.org/drawingml/2006/table">
            <a:tbl>
              <a:tblPr firstRow="1" bandRow="1">
                <a:tableStyleId>{5940675A-B579-460E-94D1-54222C63F5DA}</a:tableStyleId>
              </a:tblPr>
              <a:tblGrid>
                <a:gridCol w="4594642">
                  <a:extLst>
                    <a:ext uri="{9D8B030D-6E8A-4147-A177-3AD203B41FA5}">
                      <a16:colId xmlns:a16="http://schemas.microsoft.com/office/drawing/2014/main" val="1817332223"/>
                    </a:ext>
                  </a:extLst>
                </a:gridCol>
                <a:gridCol w="2323701">
                  <a:extLst>
                    <a:ext uri="{9D8B030D-6E8A-4147-A177-3AD203B41FA5}">
                      <a16:colId xmlns:a16="http://schemas.microsoft.com/office/drawing/2014/main" val="302206350"/>
                    </a:ext>
                  </a:extLst>
                </a:gridCol>
                <a:gridCol w="2323701">
                  <a:extLst>
                    <a:ext uri="{9D8B030D-6E8A-4147-A177-3AD203B41FA5}">
                      <a16:colId xmlns:a16="http://schemas.microsoft.com/office/drawing/2014/main" val="125454012"/>
                    </a:ext>
                  </a:extLst>
                </a:gridCol>
                <a:gridCol w="2323701">
                  <a:extLst>
                    <a:ext uri="{9D8B030D-6E8A-4147-A177-3AD203B41FA5}">
                      <a16:colId xmlns:a16="http://schemas.microsoft.com/office/drawing/2014/main" val="2535335947"/>
                    </a:ext>
                  </a:extLst>
                </a:gridCol>
              </a:tblGrid>
              <a:tr h="380865">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chemeClr val="tx1"/>
                          </a:solidFill>
                          <a:effectLst/>
                          <a:uLnTx/>
                          <a:uFillTx/>
                          <a:latin typeface="Century Gothic" panose="020B0502020202020204" pitchFamily="34" charset="0"/>
                          <a:ea typeface="+mn-ea"/>
                          <a:cs typeface="+mn-cs"/>
                        </a:rPr>
                        <a:t>Streams</a:t>
                      </a:r>
                      <a:endParaRPr kumimoji="0" lang="en-US" sz="1800" b="0" i="0" u="none" strike="noStrike" kern="1200" cap="none" spc="0" normalizeH="0" baseline="30000" noProof="0" dirty="0">
                        <a:ln>
                          <a:noFill/>
                        </a:ln>
                        <a:solidFill>
                          <a:schemeClr val="tx1"/>
                        </a:solidFill>
                        <a:effectLst/>
                        <a:uLnTx/>
                        <a:uFillTx/>
                        <a:latin typeface="Century Gothic" panose="020B0502020202020204" pitchFamily="34"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schemeClr val="tx1"/>
                          </a:solidFill>
                          <a:effectLst/>
                          <a:uLnTx/>
                          <a:uFillTx/>
                          <a:latin typeface="Century Gothic" panose="020B0502020202020204" pitchFamily="34" charset="0"/>
                        </a:rPr>
                        <a:t>2023</a:t>
                      </a:r>
                      <a:endParaRPr kumimoji="0" lang="en-US" sz="1800" b="1" i="0" u="none" strike="noStrike" kern="1200" cap="none" spc="0" normalizeH="0" baseline="30000" noProof="0" dirty="0">
                        <a:ln>
                          <a:noFill/>
                        </a:ln>
                        <a:solidFill>
                          <a:schemeClr val="tx1"/>
                        </a:solidFill>
                        <a:effectLst/>
                        <a:uLnTx/>
                        <a:uFillTx/>
                        <a:latin typeface="Century Gothic" panose="020B0502020202020204" pitchFamily="34"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schemeClr val="tx1"/>
                          </a:solidFill>
                          <a:effectLst/>
                          <a:uLnTx/>
                          <a:uFillTx/>
                          <a:latin typeface="Century Gothic" panose="020B0502020202020204" pitchFamily="34" charset="0"/>
                        </a:rPr>
                        <a:t>2024</a:t>
                      </a:r>
                      <a:endParaRPr kumimoji="0" lang="en-US" sz="1800" b="1" i="0" u="none" strike="noStrike" kern="1200" cap="none" spc="0" normalizeH="0" baseline="30000" noProof="0" dirty="0">
                        <a:ln>
                          <a:noFill/>
                        </a:ln>
                        <a:solidFill>
                          <a:schemeClr val="tx1"/>
                        </a:solidFill>
                        <a:effectLst/>
                        <a:uLnTx/>
                        <a:uFillTx/>
                        <a:latin typeface="Century Gothic" panose="020B0502020202020204" pitchFamily="34"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schemeClr val="tx1"/>
                          </a:solidFill>
                          <a:effectLst/>
                          <a:uLnTx/>
                          <a:uFillTx/>
                          <a:latin typeface="Century Gothic" panose="020B0502020202020204" pitchFamily="34" charset="0"/>
                        </a:rPr>
                        <a:t>2025</a:t>
                      </a:r>
                      <a:endParaRPr kumimoji="0" lang="en-US" sz="1800" b="1" i="0" u="none" strike="noStrike" kern="1200" cap="none" spc="0" normalizeH="0" baseline="30000" noProof="0" dirty="0">
                        <a:ln>
                          <a:noFill/>
                        </a:ln>
                        <a:solidFill>
                          <a:schemeClr val="tx1"/>
                        </a:solidFill>
                        <a:effectLst/>
                        <a:uLnTx/>
                        <a:uFillTx/>
                        <a:latin typeface="Century Gothic" panose="020B0502020202020204" pitchFamily="34"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solidFill>
                      <a:schemeClr val="bg1">
                        <a:lumMod val="95000"/>
                      </a:schemeClr>
                    </a:solidFill>
                  </a:tcPr>
                </a:tc>
                <a:extLst>
                  <a:ext uri="{0D108BD9-81ED-4DB2-BD59-A6C34878D82A}">
                    <a16:rowId xmlns:a16="http://schemas.microsoft.com/office/drawing/2014/main" val="3906163284"/>
                  </a:ext>
                </a:extLst>
              </a:tr>
              <a:tr h="408988">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srgbClr val="46566E"/>
                          </a:solidFill>
                          <a:effectLst/>
                          <a:uLnTx/>
                          <a:uFillTx/>
                          <a:latin typeface="Century Gothic" panose="020B0502020202020204" pitchFamily="34" charset="0"/>
                        </a:rPr>
                        <a:t>Total Allocations – Stream 1</a:t>
                      </a:r>
                      <a:endParaRPr lang="en-US" sz="1800" dirty="0">
                        <a:latin typeface="Century Gothic" panose="020B0502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1" i="0" u="none" strike="noStrike" dirty="0">
                          <a:solidFill>
                            <a:srgbClr val="000000"/>
                          </a:solidFill>
                          <a:effectLst/>
                          <a:latin typeface="Century Gothic" panose="020B0502020202020204" pitchFamily="34" charset="0"/>
                        </a:rPr>
                        <a:t>35,305,806</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1" i="0" u="none" strike="noStrike">
                          <a:solidFill>
                            <a:srgbClr val="000000"/>
                          </a:solidFill>
                          <a:effectLst/>
                          <a:latin typeface="Century Gothic" panose="020B0502020202020204" pitchFamily="34" charset="0"/>
                        </a:rPr>
                        <a:t>36,249,000</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1" i="0" u="none" strike="noStrike">
                          <a:solidFill>
                            <a:srgbClr val="000000"/>
                          </a:solidFill>
                          <a:effectLst/>
                          <a:latin typeface="Century Gothic" panose="020B0502020202020204" pitchFamily="34" charset="0"/>
                        </a:rPr>
                        <a:t>37,307,000</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715119920"/>
                  </a:ext>
                </a:extLst>
              </a:tr>
              <a:tr h="448310">
                <a:tc>
                  <a:txBody>
                    <a:bodyPr/>
                    <a:lstStyle/>
                    <a:p>
                      <a:r>
                        <a:rPr kumimoji="0" lang="en-US" sz="1800" b="0" u="none" strike="noStrike" kern="1200" cap="none" spc="0" normalizeH="0" baseline="0" noProof="0" dirty="0">
                          <a:ln>
                            <a:noFill/>
                          </a:ln>
                          <a:solidFill>
                            <a:srgbClr val="000000"/>
                          </a:solidFill>
                          <a:effectLst/>
                          <a:uLnTx/>
                          <a:uFillTx/>
                          <a:latin typeface="Century Gothic" panose="020B0502020202020204" pitchFamily="34" charset="0"/>
                        </a:rPr>
                        <a:t>Stream 1: Core Grant (including vouchers and youth networks)</a:t>
                      </a: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0" i="0" u="none" strike="noStrike" dirty="0">
                          <a:solidFill>
                            <a:srgbClr val="000000"/>
                          </a:solidFill>
                          <a:effectLst/>
                          <a:latin typeface="Century Gothic" panose="020B0502020202020204" pitchFamily="34" charset="0"/>
                        </a:rPr>
                        <a:t>34,305,806</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0" i="0" u="none" strike="noStrike" dirty="0">
                          <a:solidFill>
                            <a:srgbClr val="000000"/>
                          </a:solidFill>
                          <a:effectLst/>
                          <a:latin typeface="Century Gothic" panose="020B0502020202020204" pitchFamily="34" charset="0"/>
                        </a:rPr>
                        <a:t>35,219,000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0" i="0" u="none" strike="noStrike" dirty="0">
                          <a:solidFill>
                            <a:srgbClr val="000000"/>
                          </a:solidFill>
                          <a:effectLst/>
                          <a:latin typeface="Century Gothic" panose="020B0502020202020204" pitchFamily="34" charset="0"/>
                        </a:rPr>
                        <a:t>36,246,100</a:t>
                      </a:r>
                    </a:p>
                  </a:txBody>
                  <a:tcPr marL="0" marR="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93428242"/>
                  </a:ext>
                </a:extLst>
              </a:tr>
              <a:tr h="448310">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000000"/>
                          </a:solidFill>
                          <a:effectLst/>
                          <a:uLnTx/>
                          <a:uFillTx/>
                          <a:latin typeface="Century Gothic" panose="020B0502020202020204" pitchFamily="34" charset="0"/>
                        </a:rPr>
                        <a:t>Stream1: Commercial sustainability</a:t>
                      </a:r>
                      <a:endParaRPr lang="en-US" sz="1800" dirty="0">
                        <a:latin typeface="Century Gothic" panose="020B0502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0" i="0" u="none" strike="noStrike" kern="1200" dirty="0">
                          <a:solidFill>
                            <a:srgbClr val="000000"/>
                          </a:solidFill>
                          <a:effectLst/>
                          <a:latin typeface="Century Gothic" panose="020B0502020202020204" pitchFamily="34" charset="0"/>
                          <a:ea typeface="+mn-ea"/>
                          <a:cs typeface="+mn-cs"/>
                        </a:rPr>
                        <a:t>1,000,000</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0" i="0" u="none" strike="noStrike" kern="1200" dirty="0">
                          <a:solidFill>
                            <a:srgbClr val="000000"/>
                          </a:solidFill>
                          <a:effectLst/>
                          <a:latin typeface="Century Gothic" panose="020B0502020202020204" pitchFamily="34" charset="0"/>
                          <a:ea typeface="+mn-ea"/>
                          <a:cs typeface="+mn-cs"/>
                        </a:rPr>
                        <a:t>1,030,000</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0" i="0" u="none" strike="noStrike" kern="1200" dirty="0">
                          <a:solidFill>
                            <a:srgbClr val="000000"/>
                          </a:solidFill>
                          <a:effectLst/>
                          <a:latin typeface="Century Gothic" panose="020B0502020202020204" pitchFamily="34" charset="0"/>
                          <a:ea typeface="+mn-ea"/>
                          <a:cs typeface="+mn-cs"/>
                        </a:rPr>
                        <a:t>1,060,900</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709498499"/>
                  </a:ext>
                </a:extLst>
              </a:tr>
              <a:tr h="593402">
                <a:tc>
                  <a:txBody>
                    <a:bodyPr/>
                    <a:lstStyle/>
                    <a:p>
                      <a:r>
                        <a:rPr kumimoji="0" lang="en-US" sz="1800" b="0" u="none" strike="noStrike" kern="1200" cap="none" spc="0" normalizeH="0" baseline="0" noProof="0" dirty="0">
                          <a:ln>
                            <a:noFill/>
                          </a:ln>
                          <a:solidFill>
                            <a:srgbClr val="000000"/>
                          </a:solidFill>
                          <a:effectLst/>
                          <a:uLnTx/>
                          <a:uFillTx/>
                          <a:latin typeface="Century Gothic" panose="020B0502020202020204" pitchFamily="34" charset="0"/>
                        </a:rPr>
                        <a:t>Stream 2: Non-OECD DAC Countries</a:t>
                      </a:r>
                      <a:endParaRPr lang="en-US" sz="1800" dirty="0">
                        <a:latin typeface="Century Gothic" panose="020B0502020202020204" pitchFamily="34" charset="0"/>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1" i="0" u="none" strike="noStrike" dirty="0">
                          <a:solidFill>
                            <a:srgbClr val="000000"/>
                          </a:solidFill>
                          <a:effectLst/>
                          <a:latin typeface="Century Gothic" panose="020B0502020202020204" pitchFamily="34" charset="0"/>
                        </a:rPr>
                        <a:t>800,000</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1" i="0" u="none" strike="noStrike" dirty="0">
                          <a:solidFill>
                            <a:srgbClr val="000000"/>
                          </a:solidFill>
                          <a:effectLst/>
                          <a:latin typeface="Century Gothic" panose="020B0502020202020204" pitchFamily="34" charset="0"/>
                        </a:rPr>
                        <a:t>800,000</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1" i="0" u="none" strike="noStrike" dirty="0">
                          <a:solidFill>
                            <a:srgbClr val="000000"/>
                          </a:solidFill>
                          <a:effectLst/>
                          <a:latin typeface="Century Gothic" panose="020B0502020202020204" pitchFamily="34" charset="0"/>
                        </a:rPr>
                        <a:t>807,197</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552073073"/>
                  </a:ext>
                </a:extLst>
              </a:tr>
              <a:tr h="593402">
                <a:tc>
                  <a:txBody>
                    <a:bodyPr/>
                    <a:lstStyle/>
                    <a:p>
                      <a:r>
                        <a:rPr kumimoji="0" lang="en-US" sz="1800" b="0" u="none" strike="noStrike" kern="1200" cap="none" spc="0" normalizeH="0" baseline="0" noProof="0" dirty="0">
                          <a:ln>
                            <a:noFill/>
                          </a:ln>
                          <a:solidFill>
                            <a:srgbClr val="000000"/>
                          </a:solidFill>
                          <a:effectLst/>
                          <a:uLnTx/>
                          <a:uFillTx/>
                          <a:latin typeface="Century Gothic" panose="020B0502020202020204" pitchFamily="34" charset="0"/>
                        </a:rPr>
                        <a:t>Stream 3: Emergency Response </a:t>
                      </a:r>
                      <a:endParaRPr lang="en-US" sz="1800" dirty="0">
                        <a:latin typeface="Century Gothic" panose="020B0502020202020204" pitchFamily="34" charset="0"/>
                      </a:endParaRPr>
                    </a:p>
                  </a:txBody>
                  <a:tcPr marL="57150" marR="6350" marT="635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1" i="0" u="none" strike="noStrike" dirty="0">
                          <a:solidFill>
                            <a:srgbClr val="000000"/>
                          </a:solidFill>
                          <a:effectLst/>
                          <a:latin typeface="Century Gothic" panose="020B0502020202020204" pitchFamily="34" charset="0"/>
                        </a:rPr>
                        <a:t>1,200,000</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1" i="0" u="none" strike="noStrike">
                          <a:solidFill>
                            <a:srgbClr val="000000"/>
                          </a:solidFill>
                          <a:effectLst/>
                          <a:latin typeface="Century Gothic" panose="020B0502020202020204" pitchFamily="34" charset="0"/>
                        </a:rPr>
                        <a:t>1,200,000</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lang="en-GB" sz="1800" b="1" i="0" u="none" strike="noStrike" dirty="0">
                          <a:solidFill>
                            <a:srgbClr val="000000"/>
                          </a:solidFill>
                          <a:effectLst/>
                          <a:latin typeface="Century Gothic" panose="020B0502020202020204" pitchFamily="34" charset="0"/>
                        </a:rPr>
                        <a:t>2,088,000</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02456378"/>
                  </a:ext>
                </a:extLst>
              </a:tr>
              <a:tr h="51008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u="none" strike="noStrike" kern="1200" cap="none" spc="0" normalizeH="0" baseline="0" noProof="0" dirty="0">
                          <a:ln>
                            <a:noFill/>
                          </a:ln>
                          <a:solidFill>
                            <a:srgbClr val="46566E"/>
                          </a:solidFill>
                          <a:effectLst/>
                          <a:uLnTx/>
                          <a:uFillTx/>
                          <a:latin typeface="Century Gothic" panose="020B0502020202020204" pitchFamily="34" charset="0"/>
                        </a:rPr>
                        <a:t>DLT Approved Budgets &amp; Actuals *</a:t>
                      </a:r>
                      <a:endParaRPr lang="en-US" sz="1800" dirty="0">
                        <a:latin typeface="Century Gothic" panose="020B0502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kumimoji="0" lang="en-US" sz="1800" b="1" i="0" u="none" strike="noStrike" kern="1200" cap="none" spc="0" normalizeH="0" baseline="0" noProof="0" dirty="0">
                        <a:ln>
                          <a:noFill/>
                        </a:ln>
                        <a:solidFill>
                          <a:srgbClr val="46566E"/>
                        </a:solidFill>
                        <a:effectLst/>
                        <a:uLnTx/>
                        <a:uFillTx/>
                        <a:latin typeface="Century Gothic" panose="020B050202020202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endParaRPr lang="en-US" sz="1800" dirty="0">
                        <a:latin typeface="Century Gothic" panose="020B0502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marL="0" marR="0" lvl="0" indent="0" algn="r" defTabSz="914400" rtl="0" eaLnBrk="1" fontAlgn="auto" latinLnBrk="0" hangingPunct="1">
                        <a:lnSpc>
                          <a:spcPct val="100000"/>
                        </a:lnSpc>
                        <a:spcBef>
                          <a:spcPts val="0"/>
                        </a:spcBef>
                        <a:spcAft>
                          <a:spcPts val="0"/>
                        </a:spcAft>
                        <a:buClrTx/>
                        <a:buSzTx/>
                        <a:buFontTx/>
                        <a:buNone/>
                        <a:tabLst/>
                        <a:defRPr/>
                      </a:pPr>
                      <a:endParaRPr lang="en-US" sz="1800" dirty="0">
                        <a:latin typeface="Century Gothic" panose="020B0502020202020204" pitchFamily="34" charset="0"/>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782857573"/>
                  </a:ext>
                </a:extLst>
              </a:tr>
              <a:tr h="418089">
                <a:tc>
                  <a:txBody>
                    <a:bodyPr/>
                    <a:lstStyle/>
                    <a:p>
                      <a:r>
                        <a:rPr kumimoji="0" lang="en-US" sz="1800" b="0" i="0" u="none" strike="noStrike" kern="1200" cap="none" spc="0" normalizeH="0" baseline="0" noProof="0" dirty="0">
                          <a:ln>
                            <a:noFill/>
                          </a:ln>
                          <a:solidFill>
                            <a:srgbClr val="46566E"/>
                          </a:solidFill>
                          <a:effectLst/>
                          <a:uLnTx/>
                          <a:uFillTx/>
                          <a:latin typeface="Century Gothic" panose="020B0502020202020204" pitchFamily="34" charset="0"/>
                          <a:ea typeface="+mn-ea"/>
                          <a:cs typeface="+mn-cs"/>
                        </a:rPr>
                        <a:t>Stream 1: Core Grant (including vouchers and youth networks)</a:t>
                      </a:r>
                      <a:endParaRPr kumimoji="0" lang="en-US"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kumimoji="0" lang="en-GB"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rPr>
                        <a:t> 30,242,120</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kumimoji="0" lang="en-US" sz="1800" b="0" i="0" u="none" strike="noStrike" kern="1200" cap="none" spc="0" normalizeH="0" baseline="0" noProof="0" dirty="0">
                          <a:ln>
                            <a:noFill/>
                          </a:ln>
                          <a:solidFill>
                            <a:srgbClr val="46566E"/>
                          </a:solidFill>
                          <a:effectLst/>
                          <a:uLnTx/>
                          <a:uFillTx/>
                          <a:latin typeface="Century Gothic" panose="020B0502020202020204" pitchFamily="34" charset="0"/>
                          <a:ea typeface="+mn-ea"/>
                          <a:cs typeface="+mn-cs"/>
                        </a:rPr>
                        <a:t>31,785,625 </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kumimoji="0" lang="en-US" sz="1800" b="0" i="0" u="none" strike="noStrike" kern="1200" cap="none" spc="0" normalizeH="0" baseline="0" noProof="0" dirty="0">
                          <a:ln>
                            <a:noFill/>
                          </a:ln>
                          <a:solidFill>
                            <a:srgbClr val="46566E"/>
                          </a:solidFill>
                          <a:effectLst/>
                          <a:uLnTx/>
                          <a:uFillTx/>
                          <a:latin typeface="Century Gothic" panose="020B0502020202020204" pitchFamily="34" charset="0"/>
                          <a:ea typeface="+mn-ea"/>
                          <a:cs typeface="+mn-cs"/>
                        </a:rPr>
                        <a:t>**33,744,818</a:t>
                      </a:r>
                      <a:endParaRPr kumimoji="0" lang="en-US"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endParaRPr>
                    </a:p>
                  </a:txBody>
                  <a:tcPr anchor="ct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986503359"/>
                  </a:ext>
                </a:extLst>
              </a:tr>
              <a:tr h="4647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rPr>
                        <a:t>Stream 1: Commercial sustainability</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kumimoji="0" lang="en-GB"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rPr>
                        <a:t>103,980</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kumimoji="0" lang="en-GB"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rPr>
                        <a:t>258,741</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kumimoji="0" lang="en-US"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rPr>
                        <a:t>**182,925</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471283670"/>
                  </a:ext>
                </a:extLst>
              </a:tr>
              <a:tr h="4647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u="none" strike="noStrike" kern="1200" cap="none" spc="0" normalizeH="0" baseline="0" noProof="0" dirty="0">
                          <a:ln>
                            <a:noFill/>
                          </a:ln>
                          <a:solidFill>
                            <a:srgbClr val="46566E"/>
                          </a:solidFill>
                          <a:effectLst/>
                          <a:uLnTx/>
                          <a:uFillTx/>
                          <a:latin typeface="Century Gothic" panose="020B0502020202020204" pitchFamily="34" charset="0"/>
                        </a:rPr>
                        <a:t>Stream 2: Non-OECD DAC Countries</a:t>
                      </a:r>
                      <a:endParaRPr kumimoji="0" lang="en-US"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kumimoji="0" lang="en-GB"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rPr>
                        <a:t>632,351</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kumimoji="0" lang="en-GB"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rPr>
                        <a:t>641,974</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kumimoji="0" lang="en-US"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rPr>
                        <a:t>**791,308</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594569981"/>
                  </a:ext>
                </a:extLst>
              </a:tr>
              <a:tr h="464746">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rPr>
                        <a:t>Stream 3: Emergency Response </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kumimoji="0" lang="en-GB"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rPr>
                        <a:t>1,118,006</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rtl="0" fontAlgn="ctr"/>
                      <a:r>
                        <a:rPr kumimoji="0" lang="en-GB"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rPr>
                        <a:t>1,355,290</a:t>
                      </a:r>
                    </a:p>
                  </a:txBody>
                  <a:tcPr marL="0" marR="76200" marT="0" marB="0" anchor="ct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r"/>
                      <a:r>
                        <a:rPr kumimoji="0" lang="en-US" sz="1800" b="0" i="0" u="none" strike="noStrike" kern="1200" cap="none" spc="0" normalizeH="0" baseline="0" dirty="0">
                          <a:ln>
                            <a:noFill/>
                          </a:ln>
                          <a:solidFill>
                            <a:srgbClr val="46566E"/>
                          </a:solidFill>
                          <a:effectLst/>
                          <a:uLnTx/>
                          <a:uFillTx/>
                          <a:latin typeface="Century Gothic" panose="020B0502020202020204" pitchFamily="34" charset="0"/>
                          <a:ea typeface="+mn-ea"/>
                          <a:cs typeface="+mn-cs"/>
                        </a:rPr>
                        <a:t>**2,088,000</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170883759"/>
                  </a:ext>
                </a:extLst>
              </a:tr>
            </a:tbl>
          </a:graphicData>
        </a:graphic>
      </p:graphicFrame>
      <p:sp>
        <p:nvSpPr>
          <p:cNvPr id="5" name="TextBox 4">
            <a:extLst>
              <a:ext uri="{FF2B5EF4-FFF2-40B4-BE49-F238E27FC236}">
                <a16:creationId xmlns:a16="http://schemas.microsoft.com/office/drawing/2014/main" id="{209E29A1-FA98-B242-166E-D55683DB19C6}"/>
              </a:ext>
            </a:extLst>
          </p:cNvPr>
          <p:cNvSpPr txBox="1"/>
          <p:nvPr/>
        </p:nvSpPr>
        <p:spPr>
          <a:xfrm>
            <a:off x="471460" y="6251000"/>
            <a:ext cx="11271380" cy="261610"/>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*Amounts approved, contracted and/ or released lower than allocations as countries, MAs either suspended/ expelled or being new onboarded.</a:t>
            </a:r>
            <a:endParaRPr kumimoji="0" lang="en-US" sz="11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p:txBody>
      </p:sp>
      <p:sp>
        <p:nvSpPr>
          <p:cNvPr id="6" name="Title 1">
            <a:extLst>
              <a:ext uri="{FF2B5EF4-FFF2-40B4-BE49-F238E27FC236}">
                <a16:creationId xmlns:a16="http://schemas.microsoft.com/office/drawing/2014/main" id="{25F3C3E0-A8BF-ED1C-B18A-9733052E834C}"/>
              </a:ext>
            </a:extLst>
          </p:cNvPr>
          <p:cNvSpPr txBox="1">
            <a:spLocks/>
          </p:cNvSpPr>
          <p:nvPr/>
        </p:nvSpPr>
        <p:spPr>
          <a:xfrm>
            <a:off x="313127" y="95954"/>
            <a:ext cx="12023594" cy="599239"/>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chemeClr val="tx1"/>
                </a:solidFill>
                <a:latin typeface="Century Gothic" panose="020B0502020202020204" pitchFamily="34"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2800" b="0" i="0" u="none" strike="noStrike" kern="1200" cap="none" spc="0" normalizeH="0" baseline="0" noProof="0" dirty="0">
                <a:ln>
                  <a:noFill/>
                </a:ln>
                <a:solidFill>
                  <a:srgbClr val="000000"/>
                </a:solidFill>
                <a:effectLst/>
                <a:uLnTx/>
                <a:uFillTx/>
                <a:latin typeface="Century Gothic" panose="020B0502020202020204" pitchFamily="34" charset="0"/>
                <a:ea typeface="+mj-ea"/>
                <a:cs typeface="+mj-cs"/>
              </a:rPr>
              <a:t>Three-year allocation (2023 vs 2024 vs 2025)</a:t>
            </a:r>
          </a:p>
        </p:txBody>
      </p:sp>
      <p:sp>
        <p:nvSpPr>
          <p:cNvPr id="2" name="TextBox 1">
            <a:extLst>
              <a:ext uri="{FF2B5EF4-FFF2-40B4-BE49-F238E27FC236}">
                <a16:creationId xmlns:a16="http://schemas.microsoft.com/office/drawing/2014/main" id="{E7BFC348-C668-1A00-9333-8E5F83363AA6}"/>
              </a:ext>
            </a:extLst>
          </p:cNvPr>
          <p:cNvSpPr txBox="1"/>
          <p:nvPr/>
        </p:nvSpPr>
        <p:spPr>
          <a:xfrm>
            <a:off x="445441" y="6537212"/>
            <a:ext cx="11271380" cy="261610"/>
          </a:xfrm>
          <a:prstGeom prst="rect">
            <a:avLst/>
          </a:prstGeom>
          <a:solidFill>
            <a:schemeClr val="bg1">
              <a:lumMod val="95000"/>
            </a:schemeClr>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1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**Amounts under 2025 – are either those that have been contracted, spent or </a:t>
            </a:r>
            <a:r>
              <a:rPr lang="en-GB" sz="1100" dirty="0">
                <a:solidFill>
                  <a:srgbClr val="000000"/>
                </a:solidFill>
                <a:latin typeface="Century Gothic" panose="020B0502020202020204" pitchFamily="34" charset="0"/>
              </a:rPr>
              <a:t>allocated (in case of stream 3)</a:t>
            </a:r>
            <a:r>
              <a:rPr kumimoji="0" lang="en-GB" sz="11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a:t>
            </a:r>
            <a:endParaRPr kumimoji="0" lang="en-US" sz="11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13127209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TextBox 42">
            <a:extLst>
              <a:ext uri="{FF2B5EF4-FFF2-40B4-BE49-F238E27FC236}">
                <a16:creationId xmlns:a16="http://schemas.microsoft.com/office/drawing/2014/main" id="{E8BC9813-1BB8-45B4-94EF-9276BB13900C}"/>
              </a:ext>
            </a:extLst>
          </p:cNvPr>
          <p:cNvSpPr txBox="1"/>
          <p:nvPr/>
        </p:nvSpPr>
        <p:spPr>
          <a:xfrm>
            <a:off x="708152" y="5423569"/>
            <a:ext cx="11271380" cy="400110"/>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The term ‘affiliation’ describes both Member Associations and CPs. The CPs receiving core grants are on pathway to membership.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Turkey, Djibouti, Namibia and Gambia are </a:t>
            </a:r>
            <a:r>
              <a:rPr lang="en-US" sz="1000" dirty="0">
                <a:solidFill>
                  <a:srgbClr val="000000"/>
                </a:solidFill>
                <a:latin typeface="Century Gothic" panose="020B0502020202020204" pitchFamily="34" charset="0"/>
              </a:rPr>
              <a:t>at different stages of preparation/ finalization </a:t>
            </a:r>
            <a:r>
              <a:rPr kumimoji="0" lang="en-US" sz="1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of their business plans.</a:t>
            </a:r>
            <a:endParaRPr kumimoji="0" lang="en-US" sz="1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p:txBody>
      </p:sp>
      <p:sp>
        <p:nvSpPr>
          <p:cNvPr id="37" name="Rectangle 36">
            <a:extLst>
              <a:ext uri="{FF2B5EF4-FFF2-40B4-BE49-F238E27FC236}">
                <a16:creationId xmlns:a16="http://schemas.microsoft.com/office/drawing/2014/main" id="{D9BF0E12-B26B-447D-AE4E-E07BAC935CD3}"/>
              </a:ext>
            </a:extLst>
          </p:cNvPr>
          <p:cNvSpPr/>
          <p:nvPr/>
        </p:nvSpPr>
        <p:spPr>
          <a:xfrm>
            <a:off x="18288" y="4432935"/>
            <a:ext cx="2633472" cy="505037"/>
          </a:xfrm>
          <a:prstGeom prst="rect">
            <a:avLst/>
          </a:prstGeom>
          <a:solidFill>
            <a:schemeClr val="accent2"/>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105 plans approved by DLT</a:t>
            </a:r>
          </a:p>
        </p:txBody>
      </p:sp>
      <p:sp>
        <p:nvSpPr>
          <p:cNvPr id="28" name="Rectangle 27">
            <a:extLst>
              <a:ext uri="{FF2B5EF4-FFF2-40B4-BE49-F238E27FC236}">
                <a16:creationId xmlns:a16="http://schemas.microsoft.com/office/drawing/2014/main" id="{D22A5148-4729-48FF-ABF5-77758A929D15}"/>
              </a:ext>
            </a:extLst>
          </p:cNvPr>
          <p:cNvSpPr/>
          <p:nvPr/>
        </p:nvSpPr>
        <p:spPr>
          <a:xfrm>
            <a:off x="7741957" y="3401736"/>
            <a:ext cx="2632588" cy="571879"/>
          </a:xfrm>
          <a:prstGeom prst="rect">
            <a:avLst/>
          </a:prstGeom>
          <a:solidFill>
            <a:schemeClr val="accent2"/>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FFFFFF"/>
                </a:solidFill>
                <a:latin typeface="Century Gothic" panose="020B0502020202020204" pitchFamily="34" charset="0"/>
              </a:rPr>
              <a:t>118 submitted </a:t>
            </a:r>
            <a:r>
              <a:rPr kumimoji="0" lang="en-US"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business plans</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1"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(105 in Stream 1, 13 in Stream 2)</a:t>
            </a:r>
          </a:p>
        </p:txBody>
      </p:sp>
      <p:sp>
        <p:nvSpPr>
          <p:cNvPr id="2" name="Title 1">
            <a:extLst>
              <a:ext uri="{FF2B5EF4-FFF2-40B4-BE49-F238E27FC236}">
                <a16:creationId xmlns:a16="http://schemas.microsoft.com/office/drawing/2014/main" id="{FCD5C02F-E99E-ABC9-0FC6-271D9F1FD936}"/>
              </a:ext>
            </a:extLst>
          </p:cNvPr>
          <p:cNvSpPr txBox="1">
            <a:spLocks/>
          </p:cNvSpPr>
          <p:nvPr/>
        </p:nvSpPr>
        <p:spPr>
          <a:xfrm>
            <a:off x="286264" y="375711"/>
            <a:ext cx="11807413" cy="732924"/>
          </a:xfrm>
          <a:prstGeom prst="rect">
            <a:avLst/>
          </a:prstGeom>
        </p:spPr>
        <p:txBody>
          <a:bodyPr vert="horz" lIns="91440" tIns="45720" rIns="91440" bIns="45720" rtlCol="0" anchor="t">
            <a:noAutofit/>
          </a:bodyPr>
          <a:lstStyle>
            <a:lvl1pPr algn="l" defTabSz="914400" rtl="0" eaLnBrk="1" latinLnBrk="0" hangingPunct="1">
              <a:lnSpc>
                <a:spcPct val="90000"/>
              </a:lnSpc>
              <a:spcBef>
                <a:spcPct val="0"/>
              </a:spcBef>
              <a:buNone/>
              <a:defRPr sz="3200" kern="1200">
                <a:solidFill>
                  <a:schemeClr val="tx1"/>
                </a:solidFill>
                <a:latin typeface="Century Gothic" panose="020B0502020202020204" pitchFamily="34" charset="0"/>
                <a:ea typeface="+mj-ea"/>
                <a:cs typeface="+mj-cs"/>
              </a:defRPr>
            </a:lvl1pPr>
          </a:lstStyle>
          <a:p>
            <a:pPr>
              <a:defRPr/>
            </a:pPr>
            <a:r>
              <a:rPr kumimoji="0" lang="en-US" sz="3600" b="0" i="0" u="none" strike="noStrike" kern="1200" cap="none" spc="0" normalizeH="0" baseline="0" noProof="0" dirty="0">
                <a:ln>
                  <a:noFill/>
                </a:ln>
                <a:solidFill>
                  <a:srgbClr val="000000"/>
                </a:solidFill>
                <a:effectLst/>
                <a:uLnTx/>
                <a:uFillTx/>
                <a:latin typeface="Century Gothic" panose="020B0502020202020204" pitchFamily="34" charset="0"/>
                <a:ea typeface="+mj-ea"/>
                <a:cs typeface="+mj-cs"/>
              </a:rPr>
              <a:t>Allocations </a:t>
            </a:r>
            <a:r>
              <a:rPr kumimoji="0" lang="en-US" b="0" i="0" u="none" strike="noStrike" kern="1200" cap="none" spc="0" normalizeH="0" baseline="0" noProof="0" dirty="0">
                <a:ln>
                  <a:noFill/>
                </a:ln>
                <a:solidFill>
                  <a:srgbClr val="000000"/>
                </a:solidFill>
                <a:effectLst/>
                <a:uLnTx/>
                <a:uFillTx/>
                <a:latin typeface="Century Gothic" panose="020B0502020202020204" pitchFamily="34" charset="0"/>
                <a:ea typeface="+mj-ea"/>
                <a:cs typeface="+mj-cs"/>
              </a:rPr>
              <a:t>- </a:t>
            </a:r>
            <a:r>
              <a:rPr kumimoji="0" lang="en-US" i="0" u="none" strike="noStrike" kern="1200" cap="none" spc="0" normalizeH="0" baseline="0" noProof="0" dirty="0">
                <a:ln>
                  <a:noFill/>
                </a:ln>
                <a:solidFill>
                  <a:srgbClr val="000000"/>
                </a:solidFill>
                <a:effectLst/>
                <a:uLnTx/>
                <a:uFillTx/>
                <a:latin typeface="Century Gothic"/>
                <a:ea typeface="+mn-ea"/>
                <a:cs typeface="+mn-cs"/>
              </a:rPr>
              <a:t>2023 vs 2024 vs 2025</a:t>
            </a:r>
          </a:p>
          <a:p>
            <a:pPr marL="0" marR="0" lvl="0" indent="0" algn="l" defTabSz="914400" rtl="0" eaLnBrk="1" fontAlgn="auto" latinLnBrk="0" hangingPunct="1">
              <a:lnSpc>
                <a:spcPct val="90000"/>
              </a:lnSpc>
              <a:spcBef>
                <a:spcPct val="0"/>
              </a:spcBef>
              <a:spcAft>
                <a:spcPts val="0"/>
              </a:spcAft>
              <a:buClrTx/>
              <a:buSzTx/>
              <a:buFontTx/>
              <a:buNone/>
              <a:tabLst/>
              <a:defRPr/>
            </a:pPr>
            <a:endParaRPr kumimoji="0" lang="en-US" sz="3600" b="0" i="0" u="none" strike="noStrike" kern="1200" cap="none" spc="0" normalizeH="0" baseline="0" noProof="0" dirty="0">
              <a:ln>
                <a:noFill/>
              </a:ln>
              <a:solidFill>
                <a:srgbClr val="FFFFFF"/>
              </a:solidFill>
              <a:effectLst/>
              <a:uLnTx/>
              <a:uFillTx/>
              <a:latin typeface="Century Gothic" panose="020B0502020202020204" pitchFamily="34" charset="0"/>
              <a:ea typeface="+mj-ea"/>
              <a:cs typeface="+mj-cs"/>
            </a:endParaRPr>
          </a:p>
        </p:txBody>
      </p:sp>
      <p:sp>
        <p:nvSpPr>
          <p:cNvPr id="3" name="Rectangle 2">
            <a:extLst>
              <a:ext uri="{FF2B5EF4-FFF2-40B4-BE49-F238E27FC236}">
                <a16:creationId xmlns:a16="http://schemas.microsoft.com/office/drawing/2014/main" id="{BFEFA40F-A772-DD87-7B6F-03C9C60ED326}"/>
              </a:ext>
            </a:extLst>
          </p:cNvPr>
          <p:cNvSpPr/>
          <p:nvPr/>
        </p:nvSpPr>
        <p:spPr>
          <a:xfrm>
            <a:off x="593222" y="1581285"/>
            <a:ext cx="3615500" cy="561473"/>
          </a:xfrm>
          <a:prstGeom prst="rect">
            <a:avLst/>
          </a:prstGeom>
          <a:solidFill>
            <a:schemeClr val="accent2"/>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entury Gothic"/>
                <a:ea typeface="+mn-ea"/>
                <a:cs typeface="+mn-cs"/>
              </a:rPr>
              <a:t>2023</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entury Gothic"/>
                <a:ea typeface="+mn-ea"/>
                <a:cs typeface="+mn-cs"/>
              </a:rPr>
              <a:t>131 countries allocations</a:t>
            </a: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sp>
        <p:nvSpPr>
          <p:cNvPr id="4" name="Rectangle 3">
            <a:extLst>
              <a:ext uri="{FF2B5EF4-FFF2-40B4-BE49-F238E27FC236}">
                <a16:creationId xmlns:a16="http://schemas.microsoft.com/office/drawing/2014/main" id="{644D54A6-1353-7119-056E-20EEE44AEC91}"/>
              </a:ext>
            </a:extLst>
          </p:cNvPr>
          <p:cNvSpPr/>
          <p:nvPr/>
        </p:nvSpPr>
        <p:spPr>
          <a:xfrm>
            <a:off x="8535321" y="1571514"/>
            <a:ext cx="3315303" cy="561473"/>
          </a:xfrm>
          <a:prstGeom prst="rect">
            <a:avLst/>
          </a:prstGeom>
          <a:solidFill>
            <a:schemeClr val="accent2"/>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entury Gothic"/>
                <a:ea typeface="+mn-ea"/>
                <a:cs typeface="+mn-cs"/>
              </a:rPr>
              <a:t>2025</a:t>
            </a:r>
          </a:p>
          <a:p>
            <a:pPr marL="0" marR="0" lvl="0" indent="0" algn="ctr" defTabSz="914400" rtl="0" eaLnBrk="1" fontAlgn="auto" latinLnBrk="0" hangingPunct="1">
              <a:lnSpc>
                <a:spcPct val="100000"/>
              </a:lnSpc>
              <a:spcBef>
                <a:spcPts val="0"/>
              </a:spcBef>
              <a:spcAft>
                <a:spcPts val="0"/>
              </a:spcAft>
              <a:buClrTx/>
              <a:buSzTx/>
              <a:buFontTx/>
              <a:buNone/>
              <a:tabLst/>
              <a:defRPr/>
            </a:pPr>
            <a:r>
              <a:rPr lang="en-US" sz="1400" dirty="0">
                <a:solidFill>
                  <a:srgbClr val="FFFFFF"/>
                </a:solidFill>
                <a:latin typeface="Century Gothic"/>
              </a:rPr>
              <a:t>131 c</a:t>
            </a:r>
            <a:r>
              <a:rPr kumimoji="0" lang="en-US" sz="1400" b="0" i="0" u="none" strike="noStrike" kern="1200" cap="none" spc="0" normalizeH="0" baseline="0" noProof="0" dirty="0" err="1">
                <a:ln>
                  <a:noFill/>
                </a:ln>
                <a:solidFill>
                  <a:srgbClr val="FFFFFF"/>
                </a:solidFill>
                <a:effectLst/>
                <a:uLnTx/>
                <a:uFillTx/>
                <a:latin typeface="Century Gothic"/>
                <a:ea typeface="+mn-ea"/>
                <a:cs typeface="+mn-cs"/>
              </a:rPr>
              <a:t>ountries</a:t>
            </a:r>
            <a:r>
              <a:rPr kumimoji="0" lang="en-US" sz="1400" b="0" i="0" u="none" strike="noStrike" kern="1200" cap="none" spc="0" normalizeH="0" baseline="0" noProof="0" dirty="0">
                <a:ln>
                  <a:noFill/>
                </a:ln>
                <a:solidFill>
                  <a:srgbClr val="FFFFFF"/>
                </a:solidFill>
                <a:effectLst/>
                <a:uLnTx/>
                <a:uFillTx/>
                <a:latin typeface="Century Gothic"/>
                <a:ea typeface="+mn-ea"/>
                <a:cs typeface="+mn-cs"/>
              </a:rPr>
              <a:t> allocation</a:t>
            </a: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sp>
        <p:nvSpPr>
          <p:cNvPr id="5" name="Rectangle 4">
            <a:extLst>
              <a:ext uri="{FF2B5EF4-FFF2-40B4-BE49-F238E27FC236}">
                <a16:creationId xmlns:a16="http://schemas.microsoft.com/office/drawing/2014/main" id="{FF5140E3-62BA-940D-2FDA-4CCFD9EE36A3}"/>
              </a:ext>
            </a:extLst>
          </p:cNvPr>
          <p:cNvSpPr/>
          <p:nvPr/>
        </p:nvSpPr>
        <p:spPr>
          <a:xfrm>
            <a:off x="302673" y="2522261"/>
            <a:ext cx="2046414" cy="526213"/>
          </a:xfrm>
          <a:prstGeom prst="rect">
            <a:avLst/>
          </a:prstGeom>
          <a:solidFill>
            <a:schemeClr val="accent2"/>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105 affiliates eligible</a:t>
            </a:r>
          </a:p>
        </p:txBody>
      </p:sp>
      <p:sp>
        <p:nvSpPr>
          <p:cNvPr id="6" name="Rectangle 5">
            <a:extLst>
              <a:ext uri="{FF2B5EF4-FFF2-40B4-BE49-F238E27FC236}">
                <a16:creationId xmlns:a16="http://schemas.microsoft.com/office/drawing/2014/main" id="{E32798CC-175F-736A-5B33-C36E7D1FEC51}"/>
              </a:ext>
            </a:extLst>
          </p:cNvPr>
          <p:cNvSpPr/>
          <p:nvPr/>
        </p:nvSpPr>
        <p:spPr>
          <a:xfrm>
            <a:off x="2510918" y="2524962"/>
            <a:ext cx="1654427" cy="505037"/>
          </a:xfrm>
          <a:prstGeom prst="rect">
            <a:avLst/>
          </a:prstGeom>
          <a:ln>
            <a:solidFill>
              <a:srgbClr val="4472C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26 no affiliate / suspended</a:t>
            </a:r>
          </a:p>
        </p:txBody>
      </p:sp>
      <p:sp>
        <p:nvSpPr>
          <p:cNvPr id="7" name="Rectangle 6">
            <a:extLst>
              <a:ext uri="{FF2B5EF4-FFF2-40B4-BE49-F238E27FC236}">
                <a16:creationId xmlns:a16="http://schemas.microsoft.com/office/drawing/2014/main" id="{2BCF98EC-9133-ACE4-0CDC-9B0A0D2AA1CA}"/>
              </a:ext>
            </a:extLst>
          </p:cNvPr>
          <p:cNvSpPr/>
          <p:nvPr/>
        </p:nvSpPr>
        <p:spPr>
          <a:xfrm>
            <a:off x="8562753" y="2518318"/>
            <a:ext cx="1402011" cy="496788"/>
          </a:xfrm>
          <a:prstGeom prst="rect">
            <a:avLst/>
          </a:prstGeom>
          <a:solidFill>
            <a:schemeClr val="accent2"/>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122 Affiliates eligible</a:t>
            </a:r>
          </a:p>
        </p:txBody>
      </p:sp>
      <p:sp>
        <p:nvSpPr>
          <p:cNvPr id="8" name="Rectangle 7">
            <a:extLst>
              <a:ext uri="{FF2B5EF4-FFF2-40B4-BE49-F238E27FC236}">
                <a16:creationId xmlns:a16="http://schemas.microsoft.com/office/drawing/2014/main" id="{77E9146F-E493-0106-04E0-F3B23C3D4764}"/>
              </a:ext>
            </a:extLst>
          </p:cNvPr>
          <p:cNvSpPr/>
          <p:nvPr/>
        </p:nvSpPr>
        <p:spPr>
          <a:xfrm>
            <a:off x="10011021" y="2508894"/>
            <a:ext cx="2162291" cy="496788"/>
          </a:xfrm>
          <a:prstGeom prst="rect">
            <a:avLst/>
          </a:prstGeom>
          <a:ln>
            <a:solidFill>
              <a:srgbClr val="4472C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9 no affiliate / suspended / expelled</a:t>
            </a:r>
          </a:p>
        </p:txBody>
      </p:sp>
      <p:sp>
        <p:nvSpPr>
          <p:cNvPr id="9" name="Rectangle 8">
            <a:extLst>
              <a:ext uri="{FF2B5EF4-FFF2-40B4-BE49-F238E27FC236}">
                <a16:creationId xmlns:a16="http://schemas.microsoft.com/office/drawing/2014/main" id="{D1A16E57-C246-5203-858A-8A57CA0E6C95}"/>
              </a:ext>
            </a:extLst>
          </p:cNvPr>
          <p:cNvSpPr/>
          <p:nvPr/>
        </p:nvSpPr>
        <p:spPr>
          <a:xfrm>
            <a:off x="64008" y="3430678"/>
            <a:ext cx="2542032" cy="559686"/>
          </a:xfrm>
          <a:prstGeom prst="rect">
            <a:avLst/>
          </a:prstGeom>
          <a:solidFill>
            <a:schemeClr val="accent2"/>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105 submitted plans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a:t>
            </a:r>
            <a:r>
              <a:rPr kumimoji="0" lang="en-GB" sz="1200" b="0" i="0" u="none" strike="noStrike" kern="1200" cap="none" spc="0" normalizeH="0" baseline="0" noProof="0">
                <a:ln>
                  <a:noFill/>
                </a:ln>
                <a:solidFill>
                  <a:srgbClr val="FFFFFF"/>
                </a:solidFill>
                <a:effectLst/>
                <a:uLnTx/>
                <a:uFillTx/>
                <a:latin typeface="Century Gothic" panose="020B0502020202020204" pitchFamily="34" charset="0"/>
                <a:ea typeface="+mn-ea"/>
                <a:cs typeface="+mn-cs"/>
              </a:rPr>
              <a:t>91s </a:t>
            </a:r>
            <a:r>
              <a:rPr kumimoji="0" lang="en-GB" sz="1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in Stream 1, 13 in Stream 2)</a:t>
            </a:r>
            <a:endParaRPr kumimoji="0" lang="en-US" sz="1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cxnSp>
        <p:nvCxnSpPr>
          <p:cNvPr id="13" name="Connector: Elbow 12">
            <a:extLst>
              <a:ext uri="{FF2B5EF4-FFF2-40B4-BE49-F238E27FC236}">
                <a16:creationId xmlns:a16="http://schemas.microsoft.com/office/drawing/2014/main" id="{0150270E-8C8C-3D94-7935-B18CAEB92922}"/>
              </a:ext>
            </a:extLst>
          </p:cNvPr>
          <p:cNvCxnSpPr>
            <a:cxnSpLocks/>
            <a:stCxn id="3" idx="2"/>
            <a:endCxn id="5" idx="0"/>
          </p:cNvCxnSpPr>
          <p:nvPr/>
        </p:nvCxnSpPr>
        <p:spPr>
          <a:xfrm rot="5400000">
            <a:off x="1673675" y="1794963"/>
            <a:ext cx="379503" cy="107509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8" name="Connector: Elbow 17">
            <a:extLst>
              <a:ext uri="{FF2B5EF4-FFF2-40B4-BE49-F238E27FC236}">
                <a16:creationId xmlns:a16="http://schemas.microsoft.com/office/drawing/2014/main" id="{9138ADAB-31AE-7E06-E25B-ABB72DD08E2D}"/>
              </a:ext>
            </a:extLst>
          </p:cNvPr>
          <p:cNvCxnSpPr>
            <a:cxnSpLocks/>
            <a:stCxn id="3" idx="2"/>
            <a:endCxn id="6" idx="0"/>
          </p:cNvCxnSpPr>
          <p:nvPr/>
        </p:nvCxnSpPr>
        <p:spPr>
          <a:xfrm rot="16200000" flipH="1">
            <a:off x="2678450" y="1865280"/>
            <a:ext cx="382204" cy="93716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63" name="Rectangle 62">
            <a:extLst>
              <a:ext uri="{FF2B5EF4-FFF2-40B4-BE49-F238E27FC236}">
                <a16:creationId xmlns:a16="http://schemas.microsoft.com/office/drawing/2014/main" id="{F8E35998-85BB-7373-AE6C-339B0A00B516}"/>
              </a:ext>
            </a:extLst>
          </p:cNvPr>
          <p:cNvSpPr/>
          <p:nvPr/>
        </p:nvSpPr>
        <p:spPr>
          <a:xfrm>
            <a:off x="10472868" y="3399810"/>
            <a:ext cx="1673412" cy="540477"/>
          </a:xfrm>
          <a:prstGeom prst="rect">
            <a:avLst/>
          </a:prstGeom>
          <a:solidFill>
            <a:schemeClr val="accent5">
              <a:lumMod val="75000"/>
            </a:schemeClr>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**4 Affiliate/CPs plans pending</a:t>
            </a:r>
          </a:p>
        </p:txBody>
      </p:sp>
      <p:sp>
        <p:nvSpPr>
          <p:cNvPr id="74" name="Rectangle 73">
            <a:extLst>
              <a:ext uri="{FF2B5EF4-FFF2-40B4-BE49-F238E27FC236}">
                <a16:creationId xmlns:a16="http://schemas.microsoft.com/office/drawing/2014/main" id="{3D59D6E3-D371-593F-9E64-0695041ECDA9}"/>
              </a:ext>
            </a:extLst>
          </p:cNvPr>
          <p:cNvSpPr/>
          <p:nvPr/>
        </p:nvSpPr>
        <p:spPr>
          <a:xfrm>
            <a:off x="7765670" y="4367743"/>
            <a:ext cx="2594485" cy="505037"/>
          </a:xfrm>
          <a:prstGeom prst="rect">
            <a:avLst/>
          </a:prstGeom>
          <a:solidFill>
            <a:schemeClr val="accent2"/>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118 plans approved by DLT</a:t>
            </a:r>
          </a:p>
        </p:txBody>
      </p:sp>
      <p:cxnSp>
        <p:nvCxnSpPr>
          <p:cNvPr id="26" name="Connector: Elbow 25">
            <a:extLst>
              <a:ext uri="{FF2B5EF4-FFF2-40B4-BE49-F238E27FC236}">
                <a16:creationId xmlns:a16="http://schemas.microsoft.com/office/drawing/2014/main" id="{F656497A-A57E-7AC4-FCE6-E23419D80509}"/>
              </a:ext>
            </a:extLst>
          </p:cNvPr>
          <p:cNvCxnSpPr>
            <a:cxnSpLocks/>
            <a:stCxn id="4" idx="2"/>
            <a:endCxn id="7" idx="0"/>
          </p:cNvCxnSpPr>
          <p:nvPr/>
        </p:nvCxnSpPr>
        <p:spPr>
          <a:xfrm rot="5400000">
            <a:off x="9535701" y="1861045"/>
            <a:ext cx="385331" cy="92921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0" name="Connector: Elbow 29">
            <a:extLst>
              <a:ext uri="{FF2B5EF4-FFF2-40B4-BE49-F238E27FC236}">
                <a16:creationId xmlns:a16="http://schemas.microsoft.com/office/drawing/2014/main" id="{CA48D5C4-02E8-7075-FDBC-32569CBD2FAD}"/>
              </a:ext>
            </a:extLst>
          </p:cNvPr>
          <p:cNvCxnSpPr>
            <a:cxnSpLocks/>
            <a:stCxn id="4" idx="2"/>
            <a:endCxn id="8" idx="0"/>
          </p:cNvCxnSpPr>
          <p:nvPr/>
        </p:nvCxnSpPr>
        <p:spPr>
          <a:xfrm rot="16200000" flipH="1">
            <a:off x="10454617" y="1871343"/>
            <a:ext cx="375907" cy="89919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5" name="Connector: Elbow 12">
            <a:extLst>
              <a:ext uri="{FF2B5EF4-FFF2-40B4-BE49-F238E27FC236}">
                <a16:creationId xmlns:a16="http://schemas.microsoft.com/office/drawing/2014/main" id="{49CEAA2B-EAA9-5A10-E840-B4C428B12253}"/>
              </a:ext>
            </a:extLst>
          </p:cNvPr>
          <p:cNvCxnSpPr>
            <a:cxnSpLocks/>
            <a:stCxn id="5" idx="2"/>
            <a:endCxn id="9" idx="0"/>
          </p:cNvCxnSpPr>
          <p:nvPr/>
        </p:nvCxnSpPr>
        <p:spPr>
          <a:xfrm rot="16200000" flipH="1">
            <a:off x="1139350" y="3235004"/>
            <a:ext cx="382204" cy="914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6" name="Connector: Elbow 12">
            <a:extLst>
              <a:ext uri="{FF2B5EF4-FFF2-40B4-BE49-F238E27FC236}">
                <a16:creationId xmlns:a16="http://schemas.microsoft.com/office/drawing/2014/main" id="{782FA78D-71E1-C581-0A3E-F6BA111EE081}"/>
              </a:ext>
            </a:extLst>
          </p:cNvPr>
          <p:cNvCxnSpPr>
            <a:cxnSpLocks/>
            <a:stCxn id="7" idx="2"/>
            <a:endCxn id="28" idx="0"/>
          </p:cNvCxnSpPr>
          <p:nvPr/>
        </p:nvCxnSpPr>
        <p:spPr>
          <a:xfrm rot="5400000">
            <a:off x="8967690" y="3105667"/>
            <a:ext cx="386630" cy="205508"/>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7" name="Connector: Elbow 12">
            <a:extLst>
              <a:ext uri="{FF2B5EF4-FFF2-40B4-BE49-F238E27FC236}">
                <a16:creationId xmlns:a16="http://schemas.microsoft.com/office/drawing/2014/main" id="{3CA411E7-5558-CCE2-A09C-562F7D2AD2FD}"/>
              </a:ext>
            </a:extLst>
          </p:cNvPr>
          <p:cNvCxnSpPr>
            <a:cxnSpLocks/>
            <a:stCxn id="9" idx="2"/>
            <a:endCxn id="37" idx="0"/>
          </p:cNvCxnSpPr>
          <p:nvPr/>
        </p:nvCxnSpPr>
        <p:spPr>
          <a:xfrm rot="5400000">
            <a:off x="1113739" y="4211649"/>
            <a:ext cx="442571" cy="12700"/>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10" name="Connector: Elbow 12">
            <a:extLst>
              <a:ext uri="{FF2B5EF4-FFF2-40B4-BE49-F238E27FC236}">
                <a16:creationId xmlns:a16="http://schemas.microsoft.com/office/drawing/2014/main" id="{0AD34D6A-FE15-3828-83CA-4F7964DE30EB}"/>
              </a:ext>
            </a:extLst>
          </p:cNvPr>
          <p:cNvCxnSpPr>
            <a:cxnSpLocks/>
            <a:stCxn id="7" idx="2"/>
            <a:endCxn id="63" idx="0"/>
          </p:cNvCxnSpPr>
          <p:nvPr/>
        </p:nvCxnSpPr>
        <p:spPr>
          <a:xfrm rot="16200000" flipH="1">
            <a:off x="10094314" y="2184550"/>
            <a:ext cx="384704" cy="2045815"/>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
        <p:nvSpPr>
          <p:cNvPr id="32" name="Rectangle 31">
            <a:extLst>
              <a:ext uri="{FF2B5EF4-FFF2-40B4-BE49-F238E27FC236}">
                <a16:creationId xmlns:a16="http://schemas.microsoft.com/office/drawing/2014/main" id="{D6C6BC9F-504F-C1D8-B83A-9D4D10E3CBAD}"/>
              </a:ext>
            </a:extLst>
          </p:cNvPr>
          <p:cNvSpPr/>
          <p:nvPr/>
        </p:nvSpPr>
        <p:spPr>
          <a:xfrm>
            <a:off x="4039432" y="4420743"/>
            <a:ext cx="2537518" cy="505037"/>
          </a:xfrm>
          <a:prstGeom prst="rect">
            <a:avLst/>
          </a:prstGeom>
          <a:solidFill>
            <a:schemeClr val="accent2"/>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119 plans approved by DLT</a:t>
            </a:r>
          </a:p>
        </p:txBody>
      </p:sp>
      <p:sp>
        <p:nvSpPr>
          <p:cNvPr id="33" name="Rectangle 32">
            <a:extLst>
              <a:ext uri="{FF2B5EF4-FFF2-40B4-BE49-F238E27FC236}">
                <a16:creationId xmlns:a16="http://schemas.microsoft.com/office/drawing/2014/main" id="{821BACE0-95B2-7190-1692-936F94AD328B}"/>
              </a:ext>
            </a:extLst>
          </p:cNvPr>
          <p:cNvSpPr/>
          <p:nvPr/>
        </p:nvSpPr>
        <p:spPr>
          <a:xfrm>
            <a:off x="4503805" y="1569093"/>
            <a:ext cx="3680075" cy="561473"/>
          </a:xfrm>
          <a:prstGeom prst="rect">
            <a:avLst/>
          </a:prstGeom>
          <a:solidFill>
            <a:schemeClr val="accent2"/>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1" i="0" u="none" strike="noStrike" kern="1200" cap="none" spc="0" normalizeH="0" baseline="0" noProof="0" dirty="0">
                <a:ln>
                  <a:noFill/>
                </a:ln>
                <a:solidFill>
                  <a:srgbClr val="FFFFFF"/>
                </a:solidFill>
                <a:effectLst/>
                <a:uLnTx/>
                <a:uFillTx/>
                <a:latin typeface="Century Gothic"/>
                <a:ea typeface="+mn-ea"/>
                <a:cs typeface="+mn-cs"/>
              </a:rPr>
              <a:t>2024</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entury Gothic"/>
                <a:ea typeface="+mn-ea"/>
                <a:cs typeface="+mn-cs"/>
              </a:rPr>
              <a:t>131 countries</a:t>
            </a:r>
            <a:r>
              <a:rPr lang="en-US" sz="1400" dirty="0">
                <a:solidFill>
                  <a:srgbClr val="FFFFFF"/>
                </a:solidFill>
                <a:latin typeface="Century Gothic"/>
              </a:rPr>
              <a:t> </a:t>
            </a:r>
            <a:r>
              <a:rPr kumimoji="0" lang="en-US" sz="1400" b="0" i="0" u="none" strike="noStrike" kern="1200" cap="none" spc="0" normalizeH="0" baseline="0" noProof="0" dirty="0">
                <a:ln>
                  <a:noFill/>
                </a:ln>
                <a:solidFill>
                  <a:srgbClr val="FFFFFF"/>
                </a:solidFill>
                <a:effectLst/>
                <a:uLnTx/>
                <a:uFillTx/>
                <a:latin typeface="Century Gothic"/>
                <a:ea typeface="+mn-ea"/>
                <a:cs typeface="+mn-cs"/>
              </a:rPr>
              <a:t>allocation</a:t>
            </a:r>
            <a:endParaRPr kumimoji="0" lang="en-US" sz="1800" b="0" i="0" u="none" strike="noStrike" kern="1200" cap="none" spc="0" normalizeH="0" baseline="0" noProof="0" dirty="0">
              <a:ln>
                <a:noFill/>
              </a:ln>
              <a:solidFill>
                <a:srgbClr val="000000"/>
              </a:solidFill>
              <a:effectLst/>
              <a:uLnTx/>
              <a:uFillTx/>
              <a:latin typeface="Century Gothic"/>
              <a:ea typeface="+mn-ea"/>
              <a:cs typeface="+mn-cs"/>
            </a:endParaRPr>
          </a:p>
        </p:txBody>
      </p:sp>
      <p:sp>
        <p:nvSpPr>
          <p:cNvPr id="34" name="Rectangle 33">
            <a:extLst>
              <a:ext uri="{FF2B5EF4-FFF2-40B4-BE49-F238E27FC236}">
                <a16:creationId xmlns:a16="http://schemas.microsoft.com/office/drawing/2014/main" id="{C247E38B-DB5B-B36B-15D3-CF07B052D580}"/>
              </a:ext>
            </a:extLst>
          </p:cNvPr>
          <p:cNvSpPr/>
          <p:nvPr/>
        </p:nvSpPr>
        <p:spPr>
          <a:xfrm>
            <a:off x="4258977" y="2510069"/>
            <a:ext cx="2046414" cy="505037"/>
          </a:xfrm>
          <a:prstGeom prst="rect">
            <a:avLst/>
          </a:prstGeom>
          <a:solidFill>
            <a:schemeClr val="accent2"/>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119 affiliates eligible</a:t>
            </a:r>
          </a:p>
        </p:txBody>
      </p:sp>
      <p:sp>
        <p:nvSpPr>
          <p:cNvPr id="35" name="Rectangle 34">
            <a:extLst>
              <a:ext uri="{FF2B5EF4-FFF2-40B4-BE49-F238E27FC236}">
                <a16:creationId xmlns:a16="http://schemas.microsoft.com/office/drawing/2014/main" id="{E9C07579-3E4A-2DA5-EF93-05B9BA1A8090}"/>
              </a:ext>
            </a:extLst>
          </p:cNvPr>
          <p:cNvSpPr/>
          <p:nvPr/>
        </p:nvSpPr>
        <p:spPr>
          <a:xfrm>
            <a:off x="6408388" y="2512770"/>
            <a:ext cx="2007524" cy="505037"/>
          </a:xfrm>
          <a:prstGeom prst="rect">
            <a:avLst/>
          </a:prstGeom>
          <a:ln>
            <a:solidFill>
              <a:srgbClr val="4472C4"/>
            </a:solidFill>
          </a:ln>
        </p:spPr>
        <p:style>
          <a:lnRef idx="2">
            <a:schemeClr val="accent4">
              <a:shade val="50000"/>
            </a:schemeClr>
          </a:lnRef>
          <a:fillRef idx="1">
            <a:schemeClr val="accent4"/>
          </a:fillRef>
          <a:effectRef idx="0">
            <a:schemeClr val="accent4"/>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10 no affiliate / suspended/ expelled</a:t>
            </a:r>
          </a:p>
        </p:txBody>
      </p:sp>
      <p:sp>
        <p:nvSpPr>
          <p:cNvPr id="36" name="Rectangle 35">
            <a:extLst>
              <a:ext uri="{FF2B5EF4-FFF2-40B4-BE49-F238E27FC236}">
                <a16:creationId xmlns:a16="http://schemas.microsoft.com/office/drawing/2014/main" id="{9DA7D926-DDF9-361A-CCCE-D9578E2A1C00}"/>
              </a:ext>
            </a:extLst>
          </p:cNvPr>
          <p:cNvSpPr/>
          <p:nvPr/>
        </p:nvSpPr>
        <p:spPr>
          <a:xfrm>
            <a:off x="3842963" y="3418486"/>
            <a:ext cx="2895847" cy="571879"/>
          </a:xfrm>
          <a:prstGeom prst="rect">
            <a:avLst/>
          </a:prstGeom>
          <a:solidFill>
            <a:schemeClr val="accent2"/>
          </a:solidFill>
          <a:ln>
            <a:solidFill>
              <a:srgbClr val="4472C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4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119 submitted business plans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1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rPr>
              <a:t>(106 in Stream 1, 13 in Stream 2)</a:t>
            </a:r>
            <a:endParaRPr kumimoji="0" lang="en-US" sz="1200" b="0" i="0" u="none" strike="noStrike" kern="1200" cap="none" spc="0" normalizeH="0" baseline="0" noProof="0" dirty="0">
              <a:ln>
                <a:noFill/>
              </a:ln>
              <a:solidFill>
                <a:srgbClr val="FFFFFF"/>
              </a:solidFill>
              <a:effectLst/>
              <a:uLnTx/>
              <a:uFillTx/>
              <a:latin typeface="Century Gothic" panose="020B0502020202020204" pitchFamily="34" charset="0"/>
              <a:ea typeface="+mn-ea"/>
              <a:cs typeface="+mn-cs"/>
            </a:endParaRPr>
          </a:p>
        </p:txBody>
      </p:sp>
      <p:cxnSp>
        <p:nvCxnSpPr>
          <p:cNvPr id="38" name="Connector: Elbow 37">
            <a:extLst>
              <a:ext uri="{FF2B5EF4-FFF2-40B4-BE49-F238E27FC236}">
                <a16:creationId xmlns:a16="http://schemas.microsoft.com/office/drawing/2014/main" id="{7C30760F-F5A3-47CC-3897-6E08DD890A31}"/>
              </a:ext>
            </a:extLst>
          </p:cNvPr>
          <p:cNvCxnSpPr>
            <a:cxnSpLocks/>
            <a:stCxn id="33" idx="2"/>
            <a:endCxn id="34" idx="0"/>
          </p:cNvCxnSpPr>
          <p:nvPr/>
        </p:nvCxnSpPr>
        <p:spPr>
          <a:xfrm rot="5400000">
            <a:off x="5623263" y="1789488"/>
            <a:ext cx="379503" cy="1061659"/>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39" name="Connector: Elbow 38">
            <a:extLst>
              <a:ext uri="{FF2B5EF4-FFF2-40B4-BE49-F238E27FC236}">
                <a16:creationId xmlns:a16="http://schemas.microsoft.com/office/drawing/2014/main" id="{FDE9851D-36CA-0050-F25C-FCE911B5E58A}"/>
              </a:ext>
            </a:extLst>
          </p:cNvPr>
          <p:cNvCxnSpPr>
            <a:cxnSpLocks/>
            <a:stCxn id="33" idx="2"/>
            <a:endCxn id="35" idx="0"/>
          </p:cNvCxnSpPr>
          <p:nvPr/>
        </p:nvCxnSpPr>
        <p:spPr>
          <a:xfrm rot="16200000" flipH="1">
            <a:off x="6686894" y="1787514"/>
            <a:ext cx="382204" cy="1068307"/>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0" name="Connector: Elbow 12">
            <a:extLst>
              <a:ext uri="{FF2B5EF4-FFF2-40B4-BE49-F238E27FC236}">
                <a16:creationId xmlns:a16="http://schemas.microsoft.com/office/drawing/2014/main" id="{8F6DD573-AFDE-E0BD-9574-B3664A5EB406}"/>
              </a:ext>
            </a:extLst>
          </p:cNvPr>
          <p:cNvCxnSpPr>
            <a:cxnSpLocks/>
            <a:stCxn id="34" idx="2"/>
            <a:endCxn id="36" idx="0"/>
          </p:cNvCxnSpPr>
          <p:nvPr/>
        </p:nvCxnSpPr>
        <p:spPr>
          <a:xfrm rot="16200000" flipH="1">
            <a:off x="5084845" y="3212444"/>
            <a:ext cx="403380" cy="8703"/>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42" name="Connector: Elbow 12">
            <a:extLst>
              <a:ext uri="{FF2B5EF4-FFF2-40B4-BE49-F238E27FC236}">
                <a16:creationId xmlns:a16="http://schemas.microsoft.com/office/drawing/2014/main" id="{1B83109C-6E69-0A1D-0F0E-809A7D0614C9}"/>
              </a:ext>
            </a:extLst>
          </p:cNvPr>
          <p:cNvCxnSpPr>
            <a:cxnSpLocks/>
            <a:stCxn id="36" idx="2"/>
            <a:endCxn id="32" idx="0"/>
          </p:cNvCxnSpPr>
          <p:nvPr/>
        </p:nvCxnSpPr>
        <p:spPr>
          <a:xfrm rot="16200000" flipH="1">
            <a:off x="5084350" y="4196902"/>
            <a:ext cx="430378" cy="17304"/>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cxnSp>
        <p:nvCxnSpPr>
          <p:cNvPr id="73" name="Connector: Elbow 12">
            <a:extLst>
              <a:ext uri="{FF2B5EF4-FFF2-40B4-BE49-F238E27FC236}">
                <a16:creationId xmlns:a16="http://schemas.microsoft.com/office/drawing/2014/main" id="{B9897A46-E432-9532-AD99-E3073B03D770}"/>
              </a:ext>
            </a:extLst>
          </p:cNvPr>
          <p:cNvCxnSpPr>
            <a:cxnSpLocks/>
            <a:stCxn id="28" idx="2"/>
            <a:endCxn id="74" idx="0"/>
          </p:cNvCxnSpPr>
          <p:nvPr/>
        </p:nvCxnSpPr>
        <p:spPr>
          <a:xfrm rot="16200000" flipH="1">
            <a:off x="8863518" y="4168348"/>
            <a:ext cx="394128" cy="4662"/>
          </a:xfrm>
          <a:prstGeom prst="bentConnector3">
            <a:avLst>
              <a:gd name="adj1" fmla="val 50000"/>
            </a:avLst>
          </a:prstGeom>
          <a:ln>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1712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C736A-574D-47F0-8717-777B2DEDC266}"/>
              </a:ext>
            </a:extLst>
          </p:cNvPr>
          <p:cNvSpPr>
            <a:spLocks noGrp="1"/>
          </p:cNvSpPr>
          <p:nvPr>
            <p:ph type="title"/>
          </p:nvPr>
        </p:nvSpPr>
        <p:spPr>
          <a:xfrm>
            <a:off x="286265" y="285751"/>
            <a:ext cx="11005850" cy="732924"/>
          </a:xfrm>
        </p:spPr>
        <p:txBody>
          <a:bodyPr/>
          <a:lstStyle/>
          <a:p>
            <a:r>
              <a:rPr lang="en-US" dirty="0"/>
              <a:t>Total expense budget per pillar (2023 - 2025)</a:t>
            </a:r>
          </a:p>
        </p:txBody>
      </p:sp>
      <p:sp>
        <p:nvSpPr>
          <p:cNvPr id="5" name="TextBox 4">
            <a:extLst>
              <a:ext uri="{FF2B5EF4-FFF2-40B4-BE49-F238E27FC236}">
                <a16:creationId xmlns:a16="http://schemas.microsoft.com/office/drawing/2014/main" id="{89AC3704-1C73-400E-87A5-7BD44A36DAD6}"/>
              </a:ext>
            </a:extLst>
          </p:cNvPr>
          <p:cNvSpPr txBox="1"/>
          <p:nvPr/>
        </p:nvSpPr>
        <p:spPr>
          <a:xfrm>
            <a:off x="345639" y="1132692"/>
            <a:ext cx="4999921" cy="53860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entury Gothic" panose="020B0502020202020204" pitchFamily="34" charset="0"/>
              </a:rPr>
              <a:t>Affiliate expense budget by Strategic Pillar</a:t>
            </a:r>
          </a:p>
          <a:p>
            <a:pPr>
              <a:defRPr/>
            </a:pPr>
            <a:r>
              <a:rPr lang="en-US" sz="1100" dirty="0">
                <a:solidFill>
                  <a:srgbClr val="000000"/>
                </a:solidFill>
                <a:latin typeface="Century Gothic" panose="020B0502020202020204" pitchFamily="34" charset="0"/>
              </a:rPr>
              <a:t>$ 245,43 M in 2023 vs $250.92M</a:t>
            </a:r>
            <a:r>
              <a:rPr kumimoji="0" lang="en-US" sz="1100" b="0" i="0" u="none" strike="noStrike" kern="1200" cap="none" spc="0" normalizeH="0" baseline="0" noProof="0" dirty="0">
                <a:ln>
                  <a:noFill/>
                </a:ln>
                <a:solidFill>
                  <a:srgbClr val="000000"/>
                </a:solidFill>
                <a:effectLst/>
                <a:uLnTx/>
                <a:uFillTx/>
                <a:latin typeface="Century Gothic" panose="020B0502020202020204" pitchFamily="34" charset="0"/>
              </a:rPr>
              <a:t> </a:t>
            </a:r>
            <a:r>
              <a:rPr lang="en-US" sz="1100" dirty="0">
                <a:solidFill>
                  <a:srgbClr val="000000"/>
                </a:solidFill>
                <a:latin typeface="Century Gothic" panose="020B0502020202020204" pitchFamily="34" charset="0"/>
              </a:rPr>
              <a:t>in 2024 vs $266.04 Million in 2025</a:t>
            </a:r>
            <a:r>
              <a:rPr lang="en-US" sz="1100" baseline="30000" dirty="0">
                <a:solidFill>
                  <a:srgbClr val="000000"/>
                </a:solidFill>
                <a:latin typeface="Century Gothic" panose="020B0502020202020204" pitchFamily="34" charset="0"/>
              </a:rPr>
              <a:t>*</a:t>
            </a:r>
            <a:endParaRPr lang="en-US" sz="1800" b="0" i="0" u="none" strike="noStrike" kern="1200" cap="none" spc="0" normalizeH="0" baseline="30000" noProof="0" dirty="0">
              <a:ln>
                <a:noFill/>
              </a:ln>
              <a:solidFill>
                <a:srgbClr val="000000"/>
              </a:solidFill>
              <a:effectLst/>
              <a:uLnTx/>
              <a:uFillTx/>
              <a:latin typeface="Century Gothic" panose="020B0502020202020204" pitchFamily="34" charset="0"/>
            </a:endParaRPr>
          </a:p>
        </p:txBody>
      </p:sp>
      <p:sp>
        <p:nvSpPr>
          <p:cNvPr id="6" name="TextBox 5">
            <a:extLst>
              <a:ext uri="{FF2B5EF4-FFF2-40B4-BE49-F238E27FC236}">
                <a16:creationId xmlns:a16="http://schemas.microsoft.com/office/drawing/2014/main" id="{817267FF-F214-4147-8446-924BC628EE48}"/>
              </a:ext>
            </a:extLst>
          </p:cNvPr>
          <p:cNvSpPr txBox="1"/>
          <p:nvPr/>
        </p:nvSpPr>
        <p:spPr>
          <a:xfrm>
            <a:off x="0" y="5930758"/>
            <a:ext cx="11745037" cy="400110"/>
          </a:xfrm>
          <a:prstGeom prst="rect">
            <a:avLst/>
          </a:prstGeom>
          <a:noFill/>
        </p:spPr>
        <p:txBody>
          <a:bodyPr wrap="square" lIns="91440" tIns="45720" rIns="91440" bIns="45720" rtlCol="0" anchor="t">
            <a:spAutoFit/>
          </a:bodyPr>
          <a:lstStyle/>
          <a:p>
            <a:pPr>
              <a:defRPr/>
            </a:pPr>
            <a:r>
              <a:rPr lang="en-US" sz="1000" baseline="30000" dirty="0">
                <a:solidFill>
                  <a:srgbClr val="000000"/>
                </a:solidFill>
                <a:latin typeface="Century Gothic" panose="020B0502020202020204" pitchFamily="34" charset="0"/>
              </a:rPr>
              <a:t>*</a:t>
            </a:r>
            <a:r>
              <a:rPr lang="en-US" sz="1000" dirty="0">
                <a:solidFill>
                  <a:srgbClr val="000000"/>
                </a:solidFill>
                <a:latin typeface="Century Gothic" panose="020B0502020202020204" pitchFamily="34" charset="0"/>
              </a:rPr>
              <a:t>The total reported budget for all Affiliates was $ 245,43 Million in 2023 vs $250.92 Million in 2024 vs $266.04 Million in 2025 due to missing data entry from 5 Affiliates (Chile, Guadeloupe, St. Vincent and Syria) the budgeted spending by Strategic Pillar comes to $ 262.41 Million) This is being corrected. </a:t>
            </a:r>
            <a:endParaRPr lang="en-US" sz="1000" b="0" i="0" u="none" strike="noStrike" kern="1200" cap="none" spc="0" normalizeH="0" baseline="0" noProof="0" dirty="0">
              <a:ln>
                <a:noFill/>
              </a:ln>
              <a:solidFill>
                <a:srgbClr val="000000"/>
              </a:solidFill>
              <a:effectLst/>
              <a:uLnTx/>
              <a:uFillTx/>
              <a:latin typeface="Century Gothic" panose="020B0502020202020204" pitchFamily="34" charset="0"/>
            </a:endParaRPr>
          </a:p>
        </p:txBody>
      </p:sp>
      <p:sp>
        <p:nvSpPr>
          <p:cNvPr id="7" name="TextBox 6">
            <a:extLst>
              <a:ext uri="{FF2B5EF4-FFF2-40B4-BE49-F238E27FC236}">
                <a16:creationId xmlns:a16="http://schemas.microsoft.com/office/drawing/2014/main" id="{CFE8C970-F2AC-AE1F-07B9-3436EBE19298}"/>
              </a:ext>
            </a:extLst>
          </p:cNvPr>
          <p:cNvSpPr txBox="1"/>
          <p:nvPr/>
        </p:nvSpPr>
        <p:spPr>
          <a:xfrm>
            <a:off x="6347013" y="1132692"/>
            <a:ext cx="4785585" cy="70788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1" u="none" strike="noStrike" kern="1200" cap="none" spc="0" normalizeH="0" baseline="0" noProof="0" dirty="0">
                <a:ln>
                  <a:noFill/>
                </a:ln>
                <a:solidFill>
                  <a:srgbClr val="000000"/>
                </a:solidFill>
                <a:effectLst/>
                <a:uLnTx/>
                <a:uFillTx/>
                <a:latin typeface="Century Gothic" panose="020B0502020202020204" pitchFamily="34" charset="0"/>
              </a:rPr>
              <a:t>Percentage of projects </a:t>
            </a:r>
            <a:r>
              <a:rPr kumimoji="0" lang="en-US" sz="1800" b="1" i="0" u="none" strike="noStrike" kern="1200" cap="none" spc="0" normalizeH="0" baseline="0" noProof="0" dirty="0">
                <a:ln>
                  <a:noFill/>
                </a:ln>
                <a:solidFill>
                  <a:srgbClr val="000000"/>
                </a:solidFill>
                <a:effectLst/>
                <a:uLnTx/>
                <a:uFillTx/>
                <a:latin typeface="Century Gothic" panose="020B0502020202020204" pitchFamily="34" charset="0"/>
              </a:rPr>
              <a:t>by Pillars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entury Gothic" panose="020B0502020202020204" pitchFamily="34" charset="0"/>
              </a:rPr>
              <a:t>This refers to </a:t>
            </a:r>
            <a:r>
              <a:rPr kumimoji="0" lang="en-US" sz="1100" b="1" i="0" u="none" strike="noStrike" kern="1200" cap="none" spc="0" normalizeH="0" baseline="0" noProof="0" dirty="0">
                <a:ln>
                  <a:noFill/>
                </a:ln>
                <a:solidFill>
                  <a:srgbClr val="000000"/>
                </a:solidFill>
                <a:effectLst/>
                <a:uLnTx/>
                <a:uFillTx/>
                <a:latin typeface="Century Gothic" panose="020B0502020202020204" pitchFamily="34" charset="0"/>
              </a:rPr>
              <a:t>the count of number of projects</a:t>
            </a:r>
            <a:r>
              <a:rPr kumimoji="0" lang="en-US" sz="1100" b="0" i="0" u="none" strike="noStrike" kern="1200" cap="none" spc="0" normalizeH="0" baseline="0" noProof="0" dirty="0">
                <a:ln>
                  <a:noFill/>
                </a:ln>
                <a:solidFill>
                  <a:srgbClr val="000000"/>
                </a:solidFill>
                <a:effectLst/>
                <a:uLnTx/>
                <a:uFillTx/>
                <a:latin typeface="Century Gothic" panose="020B0502020202020204" pitchFamily="34" charset="0"/>
              </a:rPr>
              <a:t>; projects can be tagged to multiple Pillars</a:t>
            </a:r>
            <a:r>
              <a:rPr kumimoji="0" lang="en-US" sz="1100" b="0" i="0" u="none" strike="noStrike" kern="1200" cap="none" spc="0" normalizeH="0" baseline="30000" noProof="0" dirty="0">
                <a:ln>
                  <a:noFill/>
                </a:ln>
                <a:solidFill>
                  <a:srgbClr val="000000"/>
                </a:solidFill>
                <a:effectLst/>
                <a:uLnTx/>
                <a:uFillTx/>
                <a:latin typeface="Century Gothic" panose="020B0502020202020204" pitchFamily="34" charset="0"/>
              </a:rPr>
              <a:t>1</a:t>
            </a:r>
            <a:endParaRPr kumimoji="0" lang="en-US" sz="1800" b="0" i="0" u="none" strike="noStrike" kern="1200" cap="none" spc="0" normalizeH="0" baseline="30000" noProof="0" dirty="0">
              <a:ln>
                <a:noFill/>
              </a:ln>
              <a:solidFill>
                <a:srgbClr val="000000"/>
              </a:solidFill>
              <a:effectLst/>
              <a:uLnTx/>
              <a:uFillTx/>
              <a:latin typeface="Century Gothic" panose="020B0502020202020204" pitchFamily="34" charset="0"/>
            </a:endParaRPr>
          </a:p>
        </p:txBody>
      </p:sp>
      <p:graphicFrame>
        <p:nvGraphicFramePr>
          <p:cNvPr id="4" name="Chart 3">
            <a:extLst>
              <a:ext uri="{FF2B5EF4-FFF2-40B4-BE49-F238E27FC236}">
                <a16:creationId xmlns:a16="http://schemas.microsoft.com/office/drawing/2014/main" id="{7C5E26BB-7C16-857B-78BA-1E7A6D0CE2D3}"/>
              </a:ext>
            </a:extLst>
          </p:cNvPr>
          <p:cNvGraphicFramePr/>
          <p:nvPr>
            <p:extLst>
              <p:ext uri="{D42A27DB-BD31-4B8C-83A1-F6EECF244321}">
                <p14:modId xmlns:p14="http://schemas.microsoft.com/office/powerpoint/2010/main" val="3513151739"/>
              </p:ext>
            </p:extLst>
          </p:nvPr>
        </p:nvGraphicFramePr>
        <p:xfrm>
          <a:off x="286264" y="1671301"/>
          <a:ext cx="5291575" cy="4036814"/>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1" name="Chart 10">
            <a:extLst>
              <a:ext uri="{FF2B5EF4-FFF2-40B4-BE49-F238E27FC236}">
                <a16:creationId xmlns:a16="http://schemas.microsoft.com/office/drawing/2014/main" id="{16CEBFF5-47AA-D192-4A5A-178DAC0840A7}"/>
              </a:ext>
            </a:extLst>
          </p:cNvPr>
          <p:cNvGraphicFramePr/>
          <p:nvPr>
            <p:extLst>
              <p:ext uri="{D42A27DB-BD31-4B8C-83A1-F6EECF244321}">
                <p14:modId xmlns:p14="http://schemas.microsoft.com/office/powerpoint/2010/main" val="4292015998"/>
              </p:ext>
            </p:extLst>
          </p:nvPr>
        </p:nvGraphicFramePr>
        <p:xfrm>
          <a:off x="5789190" y="1777359"/>
          <a:ext cx="5059296" cy="4036814"/>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42680076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C736A-574D-47F0-8717-777B2DEDC266}"/>
              </a:ext>
            </a:extLst>
          </p:cNvPr>
          <p:cNvSpPr>
            <a:spLocks noGrp="1"/>
          </p:cNvSpPr>
          <p:nvPr>
            <p:ph type="title"/>
          </p:nvPr>
        </p:nvSpPr>
        <p:spPr>
          <a:xfrm>
            <a:off x="286265" y="285751"/>
            <a:ext cx="11005850" cy="732924"/>
          </a:xfrm>
        </p:spPr>
        <p:txBody>
          <a:bodyPr/>
          <a:lstStyle/>
          <a:p>
            <a:r>
              <a:rPr lang="en-US" b="1" dirty="0"/>
              <a:t>Core funding </a:t>
            </a:r>
            <a:r>
              <a:rPr lang="en-US" dirty="0"/>
              <a:t>is concentrated in pillar 1</a:t>
            </a:r>
          </a:p>
        </p:txBody>
      </p:sp>
      <p:sp>
        <p:nvSpPr>
          <p:cNvPr id="7" name="TextBox 6">
            <a:extLst>
              <a:ext uri="{FF2B5EF4-FFF2-40B4-BE49-F238E27FC236}">
                <a16:creationId xmlns:a16="http://schemas.microsoft.com/office/drawing/2014/main" id="{CFE8C970-F2AC-AE1F-07B9-3436EBE19298}"/>
              </a:ext>
            </a:extLst>
          </p:cNvPr>
          <p:cNvSpPr txBox="1"/>
          <p:nvPr/>
        </p:nvSpPr>
        <p:spPr>
          <a:xfrm>
            <a:off x="286265" y="1203396"/>
            <a:ext cx="5287256" cy="5386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Percentage of </a:t>
            </a:r>
            <a:r>
              <a:rPr kumimoji="0" lang="en-US" sz="1800" b="1" i="1"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core spending </a:t>
            </a:r>
            <a:r>
              <a:rPr kumimoji="0" lang="en-US" sz="18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by Pillars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1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Projects can be tagged to multiple Pillars</a:t>
            </a:r>
            <a:endParaRPr kumimoji="0" lang="en-US" sz="1800" b="0" i="0" u="none" strike="noStrike" kern="1200" cap="none" spc="0" normalizeH="0" baseline="30000" noProof="0" dirty="0">
              <a:ln>
                <a:noFill/>
              </a:ln>
              <a:solidFill>
                <a:srgbClr val="000000"/>
              </a:solidFill>
              <a:effectLst/>
              <a:uLnTx/>
              <a:uFillTx/>
              <a:latin typeface="Century Gothic" panose="020B0502020202020204" pitchFamily="34" charset="0"/>
              <a:ea typeface="+mn-ea"/>
              <a:cs typeface="+mn-cs"/>
            </a:endParaRPr>
          </a:p>
        </p:txBody>
      </p:sp>
      <p:sp>
        <p:nvSpPr>
          <p:cNvPr id="8" name="Text Placeholder 2">
            <a:extLst>
              <a:ext uri="{FF2B5EF4-FFF2-40B4-BE49-F238E27FC236}">
                <a16:creationId xmlns:a16="http://schemas.microsoft.com/office/drawing/2014/main" id="{897668EA-2E8F-5A57-77A4-3D70E9CCE47E}"/>
              </a:ext>
            </a:extLst>
          </p:cNvPr>
          <p:cNvSpPr>
            <a:spLocks noGrp="1"/>
          </p:cNvSpPr>
          <p:nvPr>
            <p:ph type="body" sz="quarter" idx="10"/>
          </p:nvPr>
        </p:nvSpPr>
        <p:spPr>
          <a:xfrm>
            <a:off x="7010400" y="3074893"/>
            <a:ext cx="4905675" cy="2632875"/>
          </a:xfrm>
        </p:spPr>
        <p:txBody>
          <a:bodyPr/>
          <a:lstStyle/>
          <a:p>
            <a:pPr marL="0" indent="0">
              <a:spcAft>
                <a:spcPts val="1800"/>
              </a:spcAft>
              <a:buNone/>
            </a:pPr>
            <a:r>
              <a:rPr lang="en-IN" sz="2000" i="1" dirty="0">
                <a:latin typeface="Century Gothic"/>
              </a:rPr>
              <a:t>Core funds gives affiliates flexibly to address funding gaps.</a:t>
            </a:r>
          </a:p>
          <a:p>
            <a:pPr marL="0" indent="0">
              <a:spcAft>
                <a:spcPts val="1800"/>
              </a:spcAft>
              <a:buNone/>
            </a:pPr>
            <a:r>
              <a:rPr lang="en-IN" sz="2000" i="1" dirty="0">
                <a:latin typeface="Century Gothic"/>
              </a:rPr>
              <a:t>Spending trends across 2023, 2024, and 2025 remain consistent with the original 3-year expense budget. </a:t>
            </a:r>
          </a:p>
        </p:txBody>
      </p:sp>
      <p:graphicFrame>
        <p:nvGraphicFramePr>
          <p:cNvPr id="3" name="Chart 2">
            <a:extLst>
              <a:ext uri="{FF2B5EF4-FFF2-40B4-BE49-F238E27FC236}">
                <a16:creationId xmlns:a16="http://schemas.microsoft.com/office/drawing/2014/main" id="{C333C6DC-1B39-2DD0-06A4-8F96B9356501}"/>
              </a:ext>
            </a:extLst>
          </p:cNvPr>
          <p:cNvGraphicFramePr/>
          <p:nvPr>
            <p:extLst>
              <p:ext uri="{D42A27DB-BD31-4B8C-83A1-F6EECF244321}">
                <p14:modId xmlns:p14="http://schemas.microsoft.com/office/powerpoint/2010/main" val="2887329163"/>
              </p:ext>
            </p:extLst>
          </p:nvPr>
        </p:nvGraphicFramePr>
        <p:xfrm>
          <a:off x="286264" y="1926727"/>
          <a:ext cx="6235927" cy="4158764"/>
        </p:xfrm>
        <a:graphic>
          <a:graphicData uri="http://schemas.openxmlformats.org/drawingml/2006/chart">
            <c:chart xmlns:c="http://schemas.openxmlformats.org/drawingml/2006/chart" xmlns:r="http://schemas.openxmlformats.org/officeDocument/2006/relationships" r:id="rId3"/>
          </a:graphicData>
        </a:graphic>
      </p:graphicFrame>
      <p:sp>
        <p:nvSpPr>
          <p:cNvPr id="4" name="TextBox 3">
            <a:extLst>
              <a:ext uri="{FF2B5EF4-FFF2-40B4-BE49-F238E27FC236}">
                <a16:creationId xmlns:a16="http://schemas.microsoft.com/office/drawing/2014/main" id="{3F841C0D-6446-1719-086E-97D3E6904B95}"/>
              </a:ext>
            </a:extLst>
          </p:cNvPr>
          <p:cNvSpPr txBox="1"/>
          <p:nvPr/>
        </p:nvSpPr>
        <p:spPr>
          <a:xfrm>
            <a:off x="171039" y="6205311"/>
            <a:ext cx="11745037" cy="569387"/>
          </a:xfrm>
          <a:prstGeom prst="rect">
            <a:avLst/>
          </a:prstGeom>
          <a:noFill/>
        </p:spPr>
        <p:txBody>
          <a:bodyPr wrap="square" rtlCol="0">
            <a:spAutoFit/>
          </a:bodyPr>
          <a:lstStyle/>
          <a:p>
            <a:pPr>
              <a:defRPr/>
            </a:pPr>
            <a:r>
              <a:rPr lang="en-US" sz="1050" dirty="0">
                <a:latin typeface="Century Gothic" panose="020B0502020202020204" pitchFamily="34" charset="0"/>
              </a:rPr>
              <a:t>Data is based on the allocation of the total project budget by pillars. The data from the allocation of core funding by pillars will be included in the subsequent business plans from the 2026-28 cycle onwards</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dirty="0">
              <a:ln>
                <a:noFill/>
              </a:ln>
              <a:effectLst/>
              <a:uLnTx/>
              <a:uFillTx/>
              <a:latin typeface="Century Gothic" panose="020B0502020202020204" pitchFamily="34" charset="0"/>
              <a:ea typeface="+mn-ea"/>
              <a:cs typeface="+mn-cs"/>
            </a:endParaRPr>
          </a:p>
        </p:txBody>
      </p:sp>
    </p:spTree>
    <p:extLst>
      <p:ext uri="{BB962C8B-B14F-4D97-AF65-F5344CB8AC3E}">
        <p14:creationId xmlns:p14="http://schemas.microsoft.com/office/powerpoint/2010/main" val="9070901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C736A-574D-47F0-8717-777B2DEDC266}"/>
              </a:ext>
            </a:extLst>
          </p:cNvPr>
          <p:cNvSpPr>
            <a:spLocks noGrp="1"/>
          </p:cNvSpPr>
          <p:nvPr>
            <p:ph type="title"/>
          </p:nvPr>
        </p:nvSpPr>
        <p:spPr>
          <a:xfrm>
            <a:off x="197774" y="442260"/>
            <a:ext cx="11994226" cy="732924"/>
          </a:xfrm>
        </p:spPr>
        <p:txBody>
          <a:bodyPr/>
          <a:lstStyle/>
          <a:p>
            <a:r>
              <a:rPr lang="en-US" sz="3200" dirty="0">
                <a:latin typeface="Century Gothic"/>
              </a:rPr>
              <a:t>Budget by Expense Category</a:t>
            </a:r>
            <a:endParaRPr lang="en-US" sz="3200" dirty="0"/>
          </a:p>
        </p:txBody>
      </p:sp>
      <p:sp>
        <p:nvSpPr>
          <p:cNvPr id="4" name="TextBox 3">
            <a:extLst>
              <a:ext uri="{FF2B5EF4-FFF2-40B4-BE49-F238E27FC236}">
                <a16:creationId xmlns:a16="http://schemas.microsoft.com/office/drawing/2014/main" id="{64BF9B04-C1BA-4906-87E7-9E49CCB7C3EE}"/>
              </a:ext>
            </a:extLst>
          </p:cNvPr>
          <p:cNvSpPr txBox="1"/>
          <p:nvPr/>
        </p:nvSpPr>
        <p:spPr>
          <a:xfrm>
            <a:off x="242310" y="1311594"/>
            <a:ext cx="5369911" cy="800219"/>
          </a:xfrm>
          <a:prstGeom prst="rect">
            <a:avLst/>
          </a:prstGeom>
          <a:noFill/>
        </p:spPr>
        <p:txBody>
          <a:bodyPr wrap="square" lIns="91440" tIns="45720" rIns="91440" bIns="4572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0" u="none" strike="noStrike" kern="1200" cap="none" spc="0" normalizeH="0" baseline="0" noProof="0" dirty="0">
                <a:ln>
                  <a:noFill/>
                </a:ln>
                <a:solidFill>
                  <a:srgbClr val="000000"/>
                </a:solidFill>
                <a:effectLst/>
                <a:uLnTx/>
                <a:uFillTx/>
                <a:latin typeface="Century Gothic"/>
              </a:rPr>
              <a:t>Affiliate planned spending by expense type</a:t>
            </a:r>
          </a:p>
          <a:p>
            <a:pPr>
              <a:defRPr/>
            </a:pPr>
            <a:r>
              <a:rPr kumimoji="0" lang="en-US" sz="1400" b="0" i="0" u="none" strike="noStrike" kern="1200" cap="none" spc="0" normalizeH="0" baseline="0" noProof="0" dirty="0">
                <a:ln>
                  <a:noFill/>
                </a:ln>
                <a:solidFill>
                  <a:srgbClr val="000000"/>
                </a:solidFill>
                <a:effectLst/>
                <a:uLnTx/>
                <a:uFillTx/>
                <a:latin typeface="Century Gothic"/>
              </a:rPr>
              <a:t>$</a:t>
            </a:r>
            <a:r>
              <a:rPr lang="en-US" sz="1400" dirty="0">
                <a:solidFill>
                  <a:srgbClr val="000000"/>
                </a:solidFill>
                <a:latin typeface="Century Gothic"/>
              </a:rPr>
              <a:t> 245,43 M in 2023 vs $</a:t>
            </a:r>
            <a:r>
              <a:rPr lang="en-US" sz="1400" i="1" dirty="0">
                <a:solidFill>
                  <a:srgbClr val="000000"/>
                </a:solidFill>
                <a:latin typeface="Century Gothic"/>
              </a:rPr>
              <a:t>250.92M</a:t>
            </a:r>
            <a:r>
              <a:rPr lang="en-US" sz="1400" dirty="0">
                <a:solidFill>
                  <a:srgbClr val="000000"/>
                </a:solidFill>
                <a:latin typeface="Century Gothic"/>
              </a:rPr>
              <a:t> in 2024 vs 260.27 Million in 2025</a:t>
            </a:r>
            <a:r>
              <a:rPr lang="en-US" sz="1400" baseline="30000" dirty="0">
                <a:solidFill>
                  <a:srgbClr val="000000"/>
                </a:solidFill>
                <a:latin typeface="Century Gothic"/>
              </a:rPr>
              <a:t>1 </a:t>
            </a:r>
            <a:endParaRPr lang="en-US" sz="1400" dirty="0">
              <a:solidFill>
                <a:srgbClr val="000000"/>
              </a:solidFill>
              <a:latin typeface="Century Gothic"/>
            </a:endParaRPr>
          </a:p>
        </p:txBody>
      </p:sp>
      <p:sp>
        <p:nvSpPr>
          <p:cNvPr id="16" name="TextBox 15">
            <a:extLst>
              <a:ext uri="{FF2B5EF4-FFF2-40B4-BE49-F238E27FC236}">
                <a16:creationId xmlns:a16="http://schemas.microsoft.com/office/drawing/2014/main" id="{C5643B4C-0B7A-4E3C-BC13-65BEB2B44F81}"/>
              </a:ext>
            </a:extLst>
          </p:cNvPr>
          <p:cNvSpPr txBox="1"/>
          <p:nvPr/>
        </p:nvSpPr>
        <p:spPr>
          <a:xfrm>
            <a:off x="5612221" y="1311593"/>
            <a:ext cx="6293515"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b="1" i="1" u="none" strike="noStrike" kern="1200" cap="none" spc="0" normalizeH="0" baseline="0" noProof="0" dirty="0">
                <a:ln>
                  <a:noFill/>
                </a:ln>
                <a:effectLst/>
                <a:uLnTx/>
                <a:uFillTx/>
                <a:latin typeface="Century Gothic" panose="020B0502020202020204" pitchFamily="34" charset="0"/>
                <a:ea typeface="+mn-ea"/>
                <a:cs typeface="+mn-cs"/>
              </a:rPr>
              <a:t>Median share of Affiliate budget by expense type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effectLst/>
                <a:uLnTx/>
                <a:uFillTx/>
                <a:latin typeface="Century Gothic" panose="020B0502020202020204" pitchFamily="34" charset="0"/>
                <a:ea typeface="+mn-ea"/>
                <a:cs typeface="+mn-cs"/>
              </a:rPr>
              <a:t>Numbers in parentheses reflect the 25</a:t>
            </a:r>
            <a:r>
              <a:rPr kumimoji="0" lang="en-US" sz="1400" b="0" i="1" u="none" strike="noStrike" kern="1200" cap="none" spc="0" normalizeH="0" baseline="30000" noProof="0" dirty="0">
                <a:ln>
                  <a:noFill/>
                </a:ln>
                <a:effectLst/>
                <a:uLnTx/>
                <a:uFillTx/>
                <a:latin typeface="Century Gothic" panose="020B0502020202020204" pitchFamily="34" charset="0"/>
                <a:ea typeface="+mn-ea"/>
                <a:cs typeface="+mn-cs"/>
              </a:rPr>
              <a:t>th</a:t>
            </a:r>
            <a:r>
              <a:rPr kumimoji="0" lang="en-US" sz="1400" b="0" i="1" u="none" strike="noStrike" kern="1200" cap="none" spc="0" normalizeH="0" baseline="0" noProof="0" dirty="0">
                <a:ln>
                  <a:noFill/>
                </a:ln>
                <a:effectLst/>
                <a:uLnTx/>
                <a:uFillTx/>
                <a:latin typeface="Century Gothic" panose="020B0502020202020204" pitchFamily="34" charset="0"/>
                <a:ea typeface="+mn-ea"/>
                <a:cs typeface="+mn-cs"/>
              </a:rPr>
              <a:t> and 75</a:t>
            </a:r>
            <a:r>
              <a:rPr kumimoji="0" lang="en-US" sz="1400" b="0" i="1" u="none" strike="noStrike" kern="1200" cap="none" spc="0" normalizeH="0" baseline="30000" noProof="0" dirty="0">
                <a:ln>
                  <a:noFill/>
                </a:ln>
                <a:effectLst/>
                <a:uLnTx/>
                <a:uFillTx/>
                <a:latin typeface="Century Gothic" panose="020B0502020202020204" pitchFamily="34" charset="0"/>
                <a:ea typeface="+mn-ea"/>
                <a:cs typeface="+mn-cs"/>
              </a:rPr>
              <a:t>th</a:t>
            </a:r>
            <a:r>
              <a:rPr kumimoji="0" lang="en-US" sz="1400" b="0" i="1" u="none" strike="noStrike" kern="1200" cap="none" spc="0" normalizeH="0" baseline="0" noProof="0" dirty="0">
                <a:ln>
                  <a:noFill/>
                </a:ln>
                <a:effectLst/>
                <a:uLnTx/>
                <a:uFillTx/>
                <a:latin typeface="Century Gothic" panose="020B0502020202020204" pitchFamily="34" charset="0"/>
                <a:ea typeface="+mn-ea"/>
                <a:cs typeface="+mn-cs"/>
              </a:rPr>
              <a:t> percentile values</a:t>
            </a:r>
          </a:p>
        </p:txBody>
      </p:sp>
      <p:sp>
        <p:nvSpPr>
          <p:cNvPr id="22" name="Text Placeholder 2">
            <a:extLst>
              <a:ext uri="{FF2B5EF4-FFF2-40B4-BE49-F238E27FC236}">
                <a16:creationId xmlns:a16="http://schemas.microsoft.com/office/drawing/2014/main" id="{7544248A-278C-492E-A312-21A291378844}"/>
              </a:ext>
            </a:extLst>
          </p:cNvPr>
          <p:cNvSpPr>
            <a:spLocks noGrp="1"/>
          </p:cNvSpPr>
          <p:nvPr>
            <p:ph type="body" sz="quarter" idx="10"/>
          </p:nvPr>
        </p:nvSpPr>
        <p:spPr>
          <a:xfrm>
            <a:off x="5797176" y="2096654"/>
            <a:ext cx="6108560" cy="3468687"/>
          </a:xfrm>
        </p:spPr>
        <p:txBody>
          <a:bodyPr/>
          <a:lstStyle/>
          <a:p>
            <a:pPr marL="285750" indent="-285750">
              <a:buFont typeface="Arial" panose="020B0604020202020204" pitchFamily="34" charset="0"/>
              <a:buChar char="•"/>
            </a:pPr>
            <a:r>
              <a:rPr lang="en-US" sz="1800" b="1" i="1" dirty="0"/>
              <a:t>Direct project activities: 40.6% </a:t>
            </a:r>
            <a:r>
              <a:rPr lang="en-US" sz="1800" i="1" dirty="0"/>
              <a:t>(29% → 51.1%)</a:t>
            </a:r>
          </a:p>
          <a:p>
            <a:pPr marL="285750" indent="-285750">
              <a:buFont typeface="Arial" panose="020B0604020202020204" pitchFamily="34" charset="0"/>
              <a:buChar char="•"/>
            </a:pPr>
            <a:r>
              <a:rPr lang="en-US" sz="1800" b="1" i="1" dirty="0"/>
              <a:t>Personnel: 40.4%</a:t>
            </a:r>
            <a:r>
              <a:rPr lang="en-US" sz="1800" i="1" dirty="0"/>
              <a:t> (33.1% → 53.4%)</a:t>
            </a:r>
          </a:p>
          <a:p>
            <a:pPr marL="285750" indent="-285750">
              <a:buFont typeface="Arial" panose="020B0604020202020204" pitchFamily="34" charset="0"/>
              <a:buChar char="•"/>
            </a:pPr>
            <a:r>
              <a:rPr lang="en-US" sz="1800" b="1" i="1" dirty="0"/>
              <a:t>Indirect and support Costs: 10.1% </a:t>
            </a:r>
            <a:r>
              <a:rPr lang="en-US" sz="1800" i="1" dirty="0"/>
              <a:t>(6.1% → 14.4%)</a:t>
            </a:r>
          </a:p>
          <a:p>
            <a:pPr marL="285750" indent="-285750">
              <a:buFont typeface="Arial" panose="020B0604020202020204" pitchFamily="34" charset="0"/>
              <a:buChar char="•"/>
            </a:pPr>
            <a:r>
              <a:rPr lang="en-US" sz="1800" b="1" i="1" dirty="0"/>
              <a:t>Commodities: 3.6% </a:t>
            </a:r>
            <a:r>
              <a:rPr lang="en-US" sz="1800" i="1" dirty="0"/>
              <a:t>(0.1% → 9.6%)</a:t>
            </a:r>
          </a:p>
          <a:p>
            <a:pPr marL="0" indent="0">
              <a:buNone/>
            </a:pPr>
            <a:r>
              <a:rPr lang="en-US" sz="1600" i="1" dirty="0"/>
              <a:t>Note that these percentages do not line up with total aggregate projected spending trends on the left since these reflect the </a:t>
            </a:r>
            <a:r>
              <a:rPr lang="en-US" sz="1600" b="1" i="1" dirty="0"/>
              <a:t>median</a:t>
            </a:r>
            <a:r>
              <a:rPr lang="en-US" sz="1600" i="1" dirty="0"/>
              <a:t> share of budget across all Affiliates based on 2025 data</a:t>
            </a:r>
          </a:p>
        </p:txBody>
      </p:sp>
      <p:sp>
        <p:nvSpPr>
          <p:cNvPr id="3" name="TextBox 2">
            <a:extLst>
              <a:ext uri="{FF2B5EF4-FFF2-40B4-BE49-F238E27FC236}">
                <a16:creationId xmlns:a16="http://schemas.microsoft.com/office/drawing/2014/main" id="{41814DD2-4C51-2F09-2E45-CA4B911E644D}"/>
              </a:ext>
            </a:extLst>
          </p:cNvPr>
          <p:cNvSpPr txBox="1"/>
          <p:nvPr/>
        </p:nvSpPr>
        <p:spPr>
          <a:xfrm>
            <a:off x="171039" y="6486811"/>
            <a:ext cx="11745037" cy="543739"/>
          </a:xfrm>
          <a:prstGeom prst="rect">
            <a:avLst/>
          </a:prstGeom>
          <a:noFill/>
        </p:spPr>
        <p:txBody>
          <a:bodyPr wrap="square" lIns="91440" tIns="45720" rIns="91440" bIns="45720" rtlCol="0" anchor="t">
            <a:spAutoFit/>
          </a:bodyPr>
          <a:lstStyle/>
          <a:p>
            <a:pPr>
              <a:defRPr/>
            </a:pPr>
            <a:r>
              <a:rPr kumimoji="0" lang="en-US" sz="1600" b="0" i="0" u="none" strike="noStrike" kern="1200" cap="none" spc="0" normalizeH="0" baseline="30000" noProof="0" dirty="0">
                <a:ln>
                  <a:noFill/>
                </a:ln>
                <a:solidFill>
                  <a:srgbClr val="000000"/>
                </a:solidFill>
                <a:effectLst/>
                <a:uLnTx/>
                <a:uFillTx/>
                <a:latin typeface="Century Gothic"/>
              </a:rPr>
              <a:t>1</a:t>
            </a:r>
            <a:r>
              <a:rPr lang="en-US" sz="1600" baseline="30000" dirty="0">
                <a:solidFill>
                  <a:srgbClr val="000000"/>
                </a:solidFill>
                <a:latin typeface="Century Gothic"/>
              </a:rPr>
              <a:t> The total reported budget for all Affiliates was</a:t>
            </a:r>
            <a:r>
              <a:rPr lang="en-US" sz="1200" baseline="30000" dirty="0">
                <a:solidFill>
                  <a:srgbClr val="000000"/>
                </a:solidFill>
                <a:latin typeface="Century Gothic"/>
              </a:rPr>
              <a:t> </a:t>
            </a:r>
            <a:r>
              <a:rPr lang="en-US" sz="1600" baseline="30000" dirty="0">
                <a:solidFill>
                  <a:srgbClr val="000000"/>
                </a:solidFill>
                <a:latin typeface="Century Gothic"/>
              </a:rPr>
              <a:t>$ 245,43 Million in 2023 vs $250.92 Million in 2024 vs 266.04 Million in 2025, a variance from the total 2025 budget due to budgeted expenses not reported by 2 Affiliates (Chile and Cuba).</a:t>
            </a:r>
          </a:p>
          <a:p>
            <a:pPr>
              <a:defRPr/>
            </a:pPr>
            <a:endParaRPr lang="en-US" sz="1200" b="0" i="0" u="none" strike="noStrike" kern="1200" cap="none" spc="0" normalizeH="0" baseline="30000" noProof="0" dirty="0">
              <a:ln>
                <a:noFill/>
              </a:ln>
              <a:solidFill>
                <a:srgbClr val="000000"/>
              </a:solidFill>
              <a:effectLst/>
              <a:uLnTx/>
              <a:uFillTx/>
              <a:latin typeface="Century Gothic"/>
            </a:endParaRPr>
          </a:p>
        </p:txBody>
      </p:sp>
      <p:graphicFrame>
        <p:nvGraphicFramePr>
          <p:cNvPr id="5" name="Chart 4">
            <a:extLst>
              <a:ext uri="{FF2B5EF4-FFF2-40B4-BE49-F238E27FC236}">
                <a16:creationId xmlns:a16="http://schemas.microsoft.com/office/drawing/2014/main" id="{191804CC-1A6F-6D9D-6DFA-37FDAB118B9C}"/>
              </a:ext>
            </a:extLst>
          </p:cNvPr>
          <p:cNvGraphicFramePr/>
          <p:nvPr>
            <p:extLst>
              <p:ext uri="{D42A27DB-BD31-4B8C-83A1-F6EECF244321}">
                <p14:modId xmlns:p14="http://schemas.microsoft.com/office/powerpoint/2010/main" val="19418085"/>
              </p:ext>
            </p:extLst>
          </p:nvPr>
        </p:nvGraphicFramePr>
        <p:xfrm>
          <a:off x="286264" y="1926497"/>
          <a:ext cx="5325957" cy="4438258"/>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37226556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DF36D6DB-ABE5-1DBD-A252-048A96E13259}"/>
              </a:ext>
            </a:extLst>
          </p:cNvPr>
          <p:cNvSpPr txBox="1"/>
          <p:nvPr/>
        </p:nvSpPr>
        <p:spPr>
          <a:xfrm>
            <a:off x="282215" y="1600220"/>
            <a:ext cx="4999921"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Total Affiliate revenue</a:t>
            </a:r>
            <a:endParaRPr kumimoji="0" lang="en-US" sz="1200" b="0" i="0" u="none" strike="noStrike" kern="1200" cap="none" spc="0" normalizeH="0" baseline="30000" noProof="0" dirty="0">
              <a:ln>
                <a:noFill/>
              </a:ln>
              <a:solidFill>
                <a:srgbClr val="000000"/>
              </a:solidFill>
              <a:effectLst/>
              <a:uLnTx/>
              <a:uFillTx/>
              <a:latin typeface="Century Gothic" panose="020B0502020202020204" pitchFamily="34" charset="0"/>
              <a:ea typeface="+mn-ea"/>
              <a:cs typeface="+mn-cs"/>
            </a:endParaRPr>
          </a:p>
        </p:txBody>
      </p:sp>
      <p:sp>
        <p:nvSpPr>
          <p:cNvPr id="8" name="TextBox 7">
            <a:extLst>
              <a:ext uri="{FF2B5EF4-FFF2-40B4-BE49-F238E27FC236}">
                <a16:creationId xmlns:a16="http://schemas.microsoft.com/office/drawing/2014/main" id="{D33381B1-F8F5-42C9-02DE-3D2A499520EC}"/>
              </a:ext>
            </a:extLst>
          </p:cNvPr>
          <p:cNvSpPr txBox="1"/>
          <p:nvPr/>
        </p:nvSpPr>
        <p:spPr>
          <a:xfrm>
            <a:off x="171039" y="6506972"/>
            <a:ext cx="11745037" cy="24622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dirty="0">
                <a:ln>
                  <a:noFill/>
                </a:ln>
                <a:effectLst/>
                <a:uLnTx/>
                <a:uFillTx/>
                <a:latin typeface="Century Gothic" panose="020B0502020202020204" pitchFamily="34" charset="0"/>
                <a:ea typeface="+mn-ea"/>
                <a:cs typeface="+mn-cs"/>
              </a:rPr>
              <a:t>Analysis represents the Affiliates who submitted Business Plans for 2023-2025, to allow a relevant comparison</a:t>
            </a:r>
          </a:p>
        </p:txBody>
      </p:sp>
      <p:sp>
        <p:nvSpPr>
          <p:cNvPr id="40" name="TextBox 39">
            <a:extLst>
              <a:ext uri="{FF2B5EF4-FFF2-40B4-BE49-F238E27FC236}">
                <a16:creationId xmlns:a16="http://schemas.microsoft.com/office/drawing/2014/main" id="{04E2428B-6737-687B-CF5D-130A239EA667}"/>
              </a:ext>
            </a:extLst>
          </p:cNvPr>
          <p:cNvSpPr txBox="1"/>
          <p:nvPr/>
        </p:nvSpPr>
        <p:spPr>
          <a:xfrm>
            <a:off x="6096000" y="1600220"/>
            <a:ext cx="4999921" cy="40011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Affiliate revenue by source</a:t>
            </a:r>
          </a:p>
        </p:txBody>
      </p:sp>
      <p:sp>
        <p:nvSpPr>
          <p:cNvPr id="2" name="Title 1">
            <a:extLst>
              <a:ext uri="{FF2B5EF4-FFF2-40B4-BE49-F238E27FC236}">
                <a16:creationId xmlns:a16="http://schemas.microsoft.com/office/drawing/2014/main" id="{6E043174-A403-04C2-B8A1-05A34842C2FB}"/>
              </a:ext>
            </a:extLst>
          </p:cNvPr>
          <p:cNvSpPr>
            <a:spLocks noGrp="1"/>
          </p:cNvSpPr>
          <p:nvPr>
            <p:ph type="title"/>
          </p:nvPr>
        </p:nvSpPr>
        <p:spPr>
          <a:xfrm>
            <a:off x="286265" y="285751"/>
            <a:ext cx="11005850" cy="732924"/>
          </a:xfrm>
        </p:spPr>
        <p:txBody>
          <a:bodyPr/>
          <a:lstStyle/>
          <a:p>
            <a:r>
              <a:rPr lang="en-US" dirty="0">
                <a:latin typeface="Century Gothic"/>
              </a:rPr>
              <a:t>Total Affiliate income has grown in 2025, driven by IPPF restricted donors and social enterprise</a:t>
            </a:r>
          </a:p>
        </p:txBody>
      </p:sp>
      <p:graphicFrame>
        <p:nvGraphicFramePr>
          <p:cNvPr id="5" name="Chart 4">
            <a:extLst>
              <a:ext uri="{FF2B5EF4-FFF2-40B4-BE49-F238E27FC236}">
                <a16:creationId xmlns:a16="http://schemas.microsoft.com/office/drawing/2014/main" id="{DD510850-A277-41F3-9EF7-2AC54A496E89}"/>
              </a:ext>
            </a:extLst>
          </p:cNvPr>
          <p:cNvGraphicFramePr/>
          <p:nvPr>
            <p:extLst>
              <p:ext uri="{D42A27DB-BD31-4B8C-83A1-F6EECF244321}">
                <p14:modId xmlns:p14="http://schemas.microsoft.com/office/powerpoint/2010/main" val="2005676197"/>
              </p:ext>
            </p:extLst>
          </p:nvPr>
        </p:nvGraphicFramePr>
        <p:xfrm>
          <a:off x="5834743" y="2015106"/>
          <a:ext cx="6180048" cy="4123227"/>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3" name="Chart 2">
            <a:extLst>
              <a:ext uri="{FF2B5EF4-FFF2-40B4-BE49-F238E27FC236}">
                <a16:creationId xmlns:a16="http://schemas.microsoft.com/office/drawing/2014/main" id="{EC182DA3-4780-AE9D-A339-912DFAACB07E}"/>
              </a:ext>
            </a:extLst>
          </p:cNvPr>
          <p:cNvGraphicFramePr/>
          <p:nvPr>
            <p:extLst>
              <p:ext uri="{D42A27DB-BD31-4B8C-83A1-F6EECF244321}">
                <p14:modId xmlns:p14="http://schemas.microsoft.com/office/powerpoint/2010/main" val="3499583671"/>
              </p:ext>
            </p:extLst>
          </p:nvPr>
        </p:nvGraphicFramePr>
        <p:xfrm>
          <a:off x="282215" y="2015106"/>
          <a:ext cx="4925961" cy="3985068"/>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5321676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2760C-313B-4964-B2C8-CA56F57E0F91}"/>
              </a:ext>
            </a:extLst>
          </p:cNvPr>
          <p:cNvSpPr>
            <a:spLocks noGrp="1"/>
          </p:cNvSpPr>
          <p:nvPr>
            <p:ph type="title"/>
          </p:nvPr>
        </p:nvSpPr>
        <p:spPr/>
        <p:txBody>
          <a:bodyPr/>
          <a:lstStyle/>
          <a:p>
            <a:r>
              <a:rPr lang="en-US" dirty="0"/>
              <a:t>IPPF unrestricted funding is crucial for Affiliates</a:t>
            </a:r>
          </a:p>
        </p:txBody>
      </p:sp>
      <p:sp>
        <p:nvSpPr>
          <p:cNvPr id="6" name="TextBox 5">
            <a:extLst>
              <a:ext uri="{FF2B5EF4-FFF2-40B4-BE49-F238E27FC236}">
                <a16:creationId xmlns:a16="http://schemas.microsoft.com/office/drawing/2014/main" id="{9FDF78D8-13D9-4C33-A204-AAD8ABFDECAC}"/>
              </a:ext>
            </a:extLst>
          </p:cNvPr>
          <p:cNvSpPr txBox="1"/>
          <p:nvPr/>
        </p:nvSpPr>
        <p:spPr>
          <a:xfrm>
            <a:off x="286264" y="935640"/>
            <a:ext cx="6369698" cy="5539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IPPF unrestricted funding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Number of Affiliates, by percentage share of income</a:t>
            </a:r>
          </a:p>
        </p:txBody>
      </p:sp>
      <p:sp>
        <p:nvSpPr>
          <p:cNvPr id="8" name="Text Placeholder 2">
            <a:extLst>
              <a:ext uri="{FF2B5EF4-FFF2-40B4-BE49-F238E27FC236}">
                <a16:creationId xmlns:a16="http://schemas.microsoft.com/office/drawing/2014/main" id="{F0666194-FA10-4E80-88A3-B5485A02155A}"/>
              </a:ext>
            </a:extLst>
          </p:cNvPr>
          <p:cNvSpPr>
            <a:spLocks noGrp="1"/>
          </p:cNvSpPr>
          <p:nvPr>
            <p:ph type="body" sz="quarter" idx="10"/>
          </p:nvPr>
        </p:nvSpPr>
        <p:spPr>
          <a:xfrm>
            <a:off x="7372952" y="1933687"/>
            <a:ext cx="3960247" cy="3492040"/>
          </a:xfrm>
        </p:spPr>
        <p:txBody>
          <a:bodyPr/>
          <a:lstStyle/>
          <a:p>
            <a:pPr marL="342900" indent="-342900">
              <a:spcAft>
                <a:spcPts val="1800"/>
              </a:spcAft>
              <a:buFont typeface="Arial" panose="020B0604020202020204" pitchFamily="34" charset="0"/>
              <a:buChar char="•"/>
            </a:pPr>
            <a:r>
              <a:rPr lang="en-US" sz="2000" dirty="0"/>
              <a:t>15 affiliates receive over 60% of their funding from IPPF Unrestricted funds</a:t>
            </a:r>
          </a:p>
          <a:p>
            <a:pPr marL="342900" indent="-342900">
              <a:spcAft>
                <a:spcPts val="1800"/>
              </a:spcAft>
              <a:buFont typeface="Arial" panose="020B0604020202020204" pitchFamily="34" charset="0"/>
              <a:buChar char="•"/>
            </a:pPr>
            <a:r>
              <a:rPr lang="en-US" sz="2000" dirty="0"/>
              <a:t>Affiliates that receive more of their funding from IPPF unrestricted tend to have smaller budgets (and smaller Unrestricted grants and Restricted grants)</a:t>
            </a:r>
          </a:p>
        </p:txBody>
      </p:sp>
      <p:graphicFrame>
        <p:nvGraphicFramePr>
          <p:cNvPr id="3" name="Chart 2">
            <a:extLst>
              <a:ext uri="{FF2B5EF4-FFF2-40B4-BE49-F238E27FC236}">
                <a16:creationId xmlns:a16="http://schemas.microsoft.com/office/drawing/2014/main" id="{D7801816-2CBD-E224-18B3-A7D5FEB75BB2}"/>
              </a:ext>
            </a:extLst>
          </p:cNvPr>
          <p:cNvGraphicFramePr/>
          <p:nvPr>
            <p:extLst>
              <p:ext uri="{D42A27DB-BD31-4B8C-83A1-F6EECF244321}">
                <p14:modId xmlns:p14="http://schemas.microsoft.com/office/powerpoint/2010/main" val="2941096002"/>
              </p:ext>
            </p:extLst>
          </p:nvPr>
        </p:nvGraphicFramePr>
        <p:xfrm>
          <a:off x="286264" y="1668564"/>
          <a:ext cx="7200386" cy="513997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313902323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C736A-574D-47F0-8717-777B2DEDC266}"/>
              </a:ext>
            </a:extLst>
          </p:cNvPr>
          <p:cNvSpPr>
            <a:spLocks noGrp="1"/>
          </p:cNvSpPr>
          <p:nvPr>
            <p:ph type="title"/>
          </p:nvPr>
        </p:nvSpPr>
        <p:spPr>
          <a:xfrm>
            <a:off x="291413" y="322652"/>
            <a:ext cx="11609173" cy="732924"/>
          </a:xfrm>
        </p:spPr>
        <p:txBody>
          <a:bodyPr/>
          <a:lstStyle/>
          <a:p>
            <a:r>
              <a:rPr lang="en-US" dirty="0"/>
              <a:t>Project Focus Areas - 2025</a:t>
            </a:r>
          </a:p>
        </p:txBody>
      </p:sp>
      <p:sp>
        <p:nvSpPr>
          <p:cNvPr id="5" name="TextBox 4">
            <a:extLst>
              <a:ext uri="{FF2B5EF4-FFF2-40B4-BE49-F238E27FC236}">
                <a16:creationId xmlns:a16="http://schemas.microsoft.com/office/drawing/2014/main" id="{89AC3704-1C73-400E-87A5-7BD44A36DAD6}"/>
              </a:ext>
            </a:extLst>
          </p:cNvPr>
          <p:cNvSpPr txBox="1"/>
          <p:nvPr/>
        </p:nvSpPr>
        <p:spPr>
          <a:xfrm>
            <a:off x="291413" y="999542"/>
            <a:ext cx="4999921" cy="538609"/>
          </a:xfrm>
          <a:prstGeom prst="rect">
            <a:avLst/>
          </a:prstGeom>
          <a:noFill/>
        </p:spPr>
        <p:txBody>
          <a:bodyPr wrap="square">
            <a:spAutoFit/>
          </a:bodyPr>
          <a:lstStyle/>
          <a:p>
            <a:r>
              <a:rPr lang="en-US" b="1" dirty="0">
                <a:latin typeface="Century Gothic" panose="020B0502020202020204" pitchFamily="34" charset="0"/>
              </a:rPr>
              <a:t>Budgeted spending by Project Focus Area</a:t>
            </a:r>
            <a:r>
              <a:rPr lang="en-US" b="1" baseline="30000" dirty="0">
                <a:latin typeface="Century Gothic" panose="020B0502020202020204" pitchFamily="34" charset="0"/>
              </a:rPr>
              <a:t>1</a:t>
            </a:r>
          </a:p>
          <a:p>
            <a:r>
              <a:rPr lang="en-US" sz="1100" dirty="0">
                <a:latin typeface="Century Gothic" panose="020B0502020202020204" pitchFamily="34" charset="0"/>
              </a:rPr>
              <a:t>$262.41 M total</a:t>
            </a:r>
            <a:endParaRPr lang="en-US" baseline="30000" dirty="0">
              <a:latin typeface="Century Gothic" panose="020B0502020202020204" pitchFamily="34" charset="0"/>
            </a:endParaRPr>
          </a:p>
        </p:txBody>
      </p:sp>
      <p:graphicFrame>
        <p:nvGraphicFramePr>
          <p:cNvPr id="7" name="Content Placeholder 3">
            <a:extLst>
              <a:ext uri="{FF2B5EF4-FFF2-40B4-BE49-F238E27FC236}">
                <a16:creationId xmlns:a16="http://schemas.microsoft.com/office/drawing/2014/main" id="{356D5DB4-8749-4448-AC40-A3D2F4BBA32D}"/>
              </a:ext>
            </a:extLst>
          </p:cNvPr>
          <p:cNvGraphicFramePr>
            <a:graphicFrameLocks/>
          </p:cNvGraphicFramePr>
          <p:nvPr>
            <p:extLst>
              <p:ext uri="{D42A27DB-BD31-4B8C-83A1-F6EECF244321}">
                <p14:modId xmlns:p14="http://schemas.microsoft.com/office/powerpoint/2010/main" val="2075666233"/>
              </p:ext>
            </p:extLst>
          </p:nvPr>
        </p:nvGraphicFramePr>
        <p:xfrm>
          <a:off x="5994400" y="1276234"/>
          <a:ext cx="6185472" cy="4747977"/>
        </p:xfrm>
        <a:graphic>
          <a:graphicData uri="http://schemas.openxmlformats.org/drawingml/2006/chart">
            <c:chart xmlns:c="http://schemas.openxmlformats.org/drawingml/2006/chart" xmlns:r="http://schemas.openxmlformats.org/officeDocument/2006/relationships" r:id="rId3"/>
          </a:graphicData>
        </a:graphic>
      </p:graphicFrame>
      <p:sp>
        <p:nvSpPr>
          <p:cNvPr id="10" name="TextBox 9">
            <a:extLst>
              <a:ext uri="{FF2B5EF4-FFF2-40B4-BE49-F238E27FC236}">
                <a16:creationId xmlns:a16="http://schemas.microsoft.com/office/drawing/2014/main" id="{F3BF6916-46A0-4407-B0C1-29880F5AB91D}"/>
              </a:ext>
            </a:extLst>
          </p:cNvPr>
          <p:cNvSpPr txBox="1"/>
          <p:nvPr/>
        </p:nvSpPr>
        <p:spPr>
          <a:xfrm>
            <a:off x="5993460" y="1000533"/>
            <a:ext cx="6002287" cy="369332"/>
          </a:xfrm>
          <a:prstGeom prst="rect">
            <a:avLst/>
          </a:prstGeom>
          <a:noFill/>
        </p:spPr>
        <p:txBody>
          <a:bodyPr wrap="square">
            <a:spAutoFit/>
          </a:bodyPr>
          <a:lstStyle/>
          <a:p>
            <a:r>
              <a:rPr lang="en-US" b="1" dirty="0">
                <a:latin typeface="Century Gothic" panose="020B0502020202020204" pitchFamily="34" charset="0"/>
              </a:rPr>
              <a:t>Number of Affiliates with projects in each Focus Area</a:t>
            </a:r>
          </a:p>
        </p:txBody>
      </p:sp>
      <p:sp>
        <p:nvSpPr>
          <p:cNvPr id="3" name="TextBox 2">
            <a:extLst>
              <a:ext uri="{FF2B5EF4-FFF2-40B4-BE49-F238E27FC236}">
                <a16:creationId xmlns:a16="http://schemas.microsoft.com/office/drawing/2014/main" id="{3AAC0477-1F24-4239-A0E7-67A096757C2C}"/>
              </a:ext>
            </a:extLst>
          </p:cNvPr>
          <p:cNvSpPr txBox="1"/>
          <p:nvPr/>
        </p:nvSpPr>
        <p:spPr>
          <a:xfrm>
            <a:off x="4415235" y="2230533"/>
            <a:ext cx="1741715" cy="523220"/>
          </a:xfrm>
          <a:prstGeom prst="rect">
            <a:avLst/>
          </a:prstGeom>
          <a:noFill/>
        </p:spPr>
        <p:txBody>
          <a:bodyPr wrap="square" rtlCol="0">
            <a:spAutoFit/>
          </a:bodyPr>
          <a:lstStyle/>
          <a:p>
            <a:pPr algn="ctr"/>
            <a:r>
              <a:rPr lang="en-US" sz="1400" b="1" dirty="0">
                <a:solidFill>
                  <a:schemeClr val="accent1"/>
                </a:solidFill>
                <a:latin typeface="Century Gothic" panose="020B0502020202020204" pitchFamily="34" charset="0"/>
              </a:rPr>
              <a:t>Pillar 1: Center Care on People</a:t>
            </a:r>
          </a:p>
        </p:txBody>
      </p:sp>
      <p:sp>
        <p:nvSpPr>
          <p:cNvPr id="11" name="TextBox 10">
            <a:extLst>
              <a:ext uri="{FF2B5EF4-FFF2-40B4-BE49-F238E27FC236}">
                <a16:creationId xmlns:a16="http://schemas.microsoft.com/office/drawing/2014/main" id="{BEB6EA18-BB47-491D-AF1E-9EE607974FA6}"/>
              </a:ext>
            </a:extLst>
          </p:cNvPr>
          <p:cNvSpPr txBox="1"/>
          <p:nvPr/>
        </p:nvSpPr>
        <p:spPr>
          <a:xfrm>
            <a:off x="4483874" y="5413872"/>
            <a:ext cx="1741715" cy="523220"/>
          </a:xfrm>
          <a:prstGeom prst="rect">
            <a:avLst/>
          </a:prstGeom>
          <a:noFill/>
        </p:spPr>
        <p:txBody>
          <a:bodyPr wrap="square" rtlCol="0">
            <a:spAutoFit/>
          </a:bodyPr>
          <a:lstStyle/>
          <a:p>
            <a:pPr algn="ctr"/>
            <a:r>
              <a:rPr lang="en-US" sz="1400" b="1" dirty="0">
                <a:solidFill>
                  <a:schemeClr val="accent4"/>
                </a:solidFill>
                <a:latin typeface="Century Gothic" panose="020B0502020202020204" pitchFamily="34" charset="0"/>
              </a:rPr>
              <a:t>Pillar 4: Nurture our Federation</a:t>
            </a:r>
          </a:p>
        </p:txBody>
      </p:sp>
      <p:sp>
        <p:nvSpPr>
          <p:cNvPr id="12" name="TextBox 11">
            <a:extLst>
              <a:ext uri="{FF2B5EF4-FFF2-40B4-BE49-F238E27FC236}">
                <a16:creationId xmlns:a16="http://schemas.microsoft.com/office/drawing/2014/main" id="{4CCF2C68-EF87-489C-AE60-3D8821F65F36}"/>
              </a:ext>
            </a:extLst>
          </p:cNvPr>
          <p:cNvSpPr txBox="1"/>
          <p:nvPr/>
        </p:nvSpPr>
        <p:spPr>
          <a:xfrm>
            <a:off x="4409337" y="3732932"/>
            <a:ext cx="1890787" cy="523220"/>
          </a:xfrm>
          <a:prstGeom prst="rect">
            <a:avLst/>
          </a:prstGeom>
          <a:noFill/>
        </p:spPr>
        <p:txBody>
          <a:bodyPr wrap="square" rtlCol="0">
            <a:spAutoFit/>
          </a:bodyPr>
          <a:lstStyle/>
          <a:p>
            <a:pPr algn="ctr"/>
            <a:r>
              <a:rPr lang="en-US" sz="1400" b="1" dirty="0">
                <a:solidFill>
                  <a:schemeClr val="accent5">
                    <a:lumMod val="75000"/>
                  </a:schemeClr>
                </a:solidFill>
                <a:latin typeface="Century Gothic" panose="020B0502020202020204" pitchFamily="34" charset="0"/>
              </a:rPr>
              <a:t>Pillar 2: Move the Sexuality Agenda</a:t>
            </a:r>
          </a:p>
        </p:txBody>
      </p:sp>
      <p:sp>
        <p:nvSpPr>
          <p:cNvPr id="13" name="TextBox 12">
            <a:extLst>
              <a:ext uri="{FF2B5EF4-FFF2-40B4-BE49-F238E27FC236}">
                <a16:creationId xmlns:a16="http://schemas.microsoft.com/office/drawing/2014/main" id="{86EE35F4-0CA1-4750-8884-019C940DC462}"/>
              </a:ext>
            </a:extLst>
          </p:cNvPr>
          <p:cNvSpPr txBox="1"/>
          <p:nvPr/>
        </p:nvSpPr>
        <p:spPr>
          <a:xfrm>
            <a:off x="4483875" y="4738727"/>
            <a:ext cx="1741715" cy="523220"/>
          </a:xfrm>
          <a:prstGeom prst="rect">
            <a:avLst/>
          </a:prstGeom>
          <a:noFill/>
        </p:spPr>
        <p:txBody>
          <a:bodyPr wrap="square" rtlCol="0">
            <a:spAutoFit/>
          </a:bodyPr>
          <a:lstStyle/>
          <a:p>
            <a:pPr algn="ctr"/>
            <a:r>
              <a:rPr lang="en-US" sz="1400" b="1" dirty="0">
                <a:solidFill>
                  <a:schemeClr val="accent6"/>
                </a:solidFill>
                <a:latin typeface="Century Gothic" panose="020B0502020202020204" pitchFamily="34" charset="0"/>
              </a:rPr>
              <a:t>Pillar 3: Solidarity for Change</a:t>
            </a:r>
          </a:p>
        </p:txBody>
      </p:sp>
      <p:graphicFrame>
        <p:nvGraphicFramePr>
          <p:cNvPr id="8" name="Chart 7">
            <a:extLst>
              <a:ext uri="{FF2B5EF4-FFF2-40B4-BE49-F238E27FC236}">
                <a16:creationId xmlns:a16="http://schemas.microsoft.com/office/drawing/2014/main" id="{CA5059C6-13FD-20D7-7157-881FA0A70440}"/>
              </a:ext>
            </a:extLst>
          </p:cNvPr>
          <p:cNvGraphicFramePr/>
          <p:nvPr>
            <p:extLst>
              <p:ext uri="{D42A27DB-BD31-4B8C-83A1-F6EECF244321}">
                <p14:modId xmlns:p14="http://schemas.microsoft.com/office/powerpoint/2010/main" val="2110289438"/>
              </p:ext>
            </p:extLst>
          </p:nvPr>
        </p:nvGraphicFramePr>
        <p:xfrm>
          <a:off x="595115" y="1369865"/>
          <a:ext cx="5208963" cy="4726135"/>
        </p:xfrm>
        <a:graphic>
          <a:graphicData uri="http://schemas.openxmlformats.org/drawingml/2006/chart">
            <c:chart xmlns:c="http://schemas.openxmlformats.org/drawingml/2006/chart" xmlns:r="http://schemas.openxmlformats.org/officeDocument/2006/relationships" r:id="rId4"/>
          </a:graphicData>
        </a:graphic>
      </p:graphicFrame>
      <p:sp>
        <p:nvSpPr>
          <p:cNvPr id="4" name="TextBox 3">
            <a:extLst>
              <a:ext uri="{FF2B5EF4-FFF2-40B4-BE49-F238E27FC236}">
                <a16:creationId xmlns:a16="http://schemas.microsoft.com/office/drawing/2014/main" id="{2BA59AA3-9953-9026-40A8-72EBEAFC5D7E}"/>
              </a:ext>
            </a:extLst>
          </p:cNvPr>
          <p:cNvSpPr txBox="1"/>
          <p:nvPr/>
        </p:nvSpPr>
        <p:spPr>
          <a:xfrm>
            <a:off x="1985200" y="6261385"/>
            <a:ext cx="8629848" cy="707886"/>
          </a:xfrm>
          <a:prstGeom prst="rect">
            <a:avLst/>
          </a:prstGeom>
          <a:noFill/>
        </p:spPr>
        <p:txBody>
          <a:bodyPr wrap="square" lIns="91440" tIns="45720" rIns="91440" bIns="45720" rtlCol="0" anchor="t">
            <a:spAutoFit/>
          </a:bodyPr>
          <a:lstStyle/>
          <a:p>
            <a:pPr marL="171450" indent="-171450">
              <a:buFont typeface="Arial" panose="020B0604020202020204" pitchFamily="34" charset="0"/>
              <a:buChar char="•"/>
              <a:defRPr/>
            </a:pPr>
            <a:r>
              <a:rPr kumimoji="0"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rPr>
              <a:t>Year 2025 onwards Project Focus Areas have been reduced from 22</a:t>
            </a:r>
            <a:r>
              <a:rPr lang="en-US" sz="1000" dirty="0">
                <a:solidFill>
                  <a:srgbClr val="000000"/>
                </a:solidFill>
                <a:latin typeface="Arial" panose="020B0604020202020204" pitchFamily="34" charset="0"/>
                <a:cs typeface="Arial" panose="020B0604020202020204" pitchFamily="34" charset="0"/>
              </a:rPr>
              <a:t> to 11. </a:t>
            </a:r>
          </a:p>
          <a:p>
            <a:pPr marL="171450" indent="-171450">
              <a:buFont typeface="Arial" panose="020B0604020202020204" pitchFamily="34" charset="0"/>
              <a:buChar char="•"/>
              <a:defRPr/>
            </a:pPr>
            <a:r>
              <a:rPr lang="en-US" sz="1000" dirty="0">
                <a:solidFill>
                  <a:srgbClr val="000000"/>
                </a:solidFill>
                <a:latin typeface="Arial" panose="020B0604020202020204" pitchFamily="34" charset="0"/>
                <a:cs typeface="Arial" panose="020B0604020202020204" pitchFamily="34" charset="0"/>
              </a:rPr>
              <a:t>The total reported budget for all Affiliates was $ 245,43 Million in 2023 vs $250.92 Million in 2024 vs $266.04 Million in 2025.</a:t>
            </a:r>
          </a:p>
          <a:p>
            <a:pPr marL="171450" indent="-171450">
              <a:buFont typeface="Arial" panose="020B0604020202020204" pitchFamily="34" charset="0"/>
              <a:buChar char="•"/>
              <a:defRPr/>
            </a:pPr>
            <a:r>
              <a:rPr lang="en-US" sz="1000" dirty="0">
                <a:solidFill>
                  <a:srgbClr val="000000"/>
                </a:solidFill>
                <a:latin typeface="Arial" panose="020B0604020202020204" pitchFamily="34" charset="0"/>
                <a:cs typeface="Arial" panose="020B0604020202020204" pitchFamily="34" charset="0"/>
              </a:rPr>
              <a:t>Due to incomplete data Chile, Guadeloupe, St. Vincent and Syria the budgeted spending by Strategic Pillar comes to $ 262.41 Million</a:t>
            </a:r>
            <a:endParaRPr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a:p>
            <a:pPr marL="171450" indent="-171450">
              <a:buFont typeface="Arial" panose="020B0604020202020204" pitchFamily="34" charset="0"/>
              <a:buChar char="•"/>
              <a:defRPr/>
            </a:pPr>
            <a:endParaRPr lang="en-US" sz="1000" b="0" i="0" u="none" strike="noStrike" kern="1200" cap="none" spc="0" normalizeH="0" baseline="0" noProof="0" dirty="0">
              <a:ln>
                <a:noFill/>
              </a:ln>
              <a:solidFill>
                <a:srgbClr val="000000"/>
              </a:solidFill>
              <a:effectLst/>
              <a:uLnTx/>
              <a:uFillTx/>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156578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A84FF2-91D4-44F9-9FE8-5AFEC577CDA2}"/>
              </a:ext>
            </a:extLst>
          </p:cNvPr>
          <p:cNvSpPr>
            <a:spLocks noGrp="1"/>
          </p:cNvSpPr>
          <p:nvPr>
            <p:ph type="title"/>
          </p:nvPr>
        </p:nvSpPr>
        <p:spPr>
          <a:xfrm>
            <a:off x="286263" y="119669"/>
            <a:ext cx="11609173" cy="732924"/>
          </a:xfrm>
        </p:spPr>
        <p:txBody>
          <a:bodyPr/>
          <a:lstStyle/>
          <a:p>
            <a:r>
              <a:rPr lang="en-US" dirty="0"/>
              <a:t>Top planned spenders by Pillar - 2025</a:t>
            </a:r>
          </a:p>
        </p:txBody>
      </p:sp>
      <p:sp>
        <p:nvSpPr>
          <p:cNvPr id="4" name="TextBox 3">
            <a:extLst>
              <a:ext uri="{FF2B5EF4-FFF2-40B4-BE49-F238E27FC236}">
                <a16:creationId xmlns:a16="http://schemas.microsoft.com/office/drawing/2014/main" id="{DB693B8E-345F-4EE1-8F2F-B4A92951DD44}"/>
              </a:ext>
            </a:extLst>
          </p:cNvPr>
          <p:cNvSpPr txBox="1"/>
          <p:nvPr/>
        </p:nvSpPr>
        <p:spPr>
          <a:xfrm>
            <a:off x="303097" y="659463"/>
            <a:ext cx="5215932" cy="30777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Top 10 Affiliates in total budgeted spending (USD) by Pillar</a:t>
            </a:r>
            <a:endParaRPr kumimoji="0" lang="en-US" sz="1400" b="0" i="0" u="none" strike="noStrike" kern="1200" cap="none" spc="0" normalizeH="0" baseline="30000" noProof="0" dirty="0">
              <a:ln>
                <a:noFill/>
              </a:ln>
              <a:solidFill>
                <a:srgbClr val="000000"/>
              </a:solidFill>
              <a:effectLst/>
              <a:uLnTx/>
              <a:uFillTx/>
              <a:latin typeface="Century Gothic" panose="020B0502020202020204" pitchFamily="34" charset="0"/>
              <a:ea typeface="+mn-ea"/>
              <a:cs typeface="+mn-cs"/>
            </a:endParaRPr>
          </a:p>
        </p:txBody>
      </p:sp>
      <p:graphicFrame>
        <p:nvGraphicFramePr>
          <p:cNvPr id="6" name="Table 6">
            <a:extLst>
              <a:ext uri="{FF2B5EF4-FFF2-40B4-BE49-F238E27FC236}">
                <a16:creationId xmlns:a16="http://schemas.microsoft.com/office/drawing/2014/main" id="{F2B78BAF-C2F2-47EB-AC82-BACFCAC65142}"/>
              </a:ext>
            </a:extLst>
          </p:cNvPr>
          <p:cNvGraphicFramePr>
            <a:graphicFrameLocks noGrp="1"/>
          </p:cNvGraphicFramePr>
          <p:nvPr/>
        </p:nvGraphicFramePr>
        <p:xfrm>
          <a:off x="35481" y="1102261"/>
          <a:ext cx="12110736" cy="6074879"/>
        </p:xfrm>
        <a:graphic>
          <a:graphicData uri="http://schemas.openxmlformats.org/drawingml/2006/table">
            <a:tbl>
              <a:tblPr firstRow="1" bandRow="1">
                <a:tableStyleId>{5C22544A-7EE6-4342-B048-85BDC9FD1C3A}</a:tableStyleId>
              </a:tblPr>
              <a:tblGrid>
                <a:gridCol w="1488896">
                  <a:extLst>
                    <a:ext uri="{9D8B030D-6E8A-4147-A177-3AD203B41FA5}">
                      <a16:colId xmlns:a16="http://schemas.microsoft.com/office/drawing/2014/main" val="2159071543"/>
                    </a:ext>
                  </a:extLst>
                </a:gridCol>
                <a:gridCol w="2916496">
                  <a:extLst>
                    <a:ext uri="{9D8B030D-6E8A-4147-A177-3AD203B41FA5}">
                      <a16:colId xmlns:a16="http://schemas.microsoft.com/office/drawing/2014/main" val="2011794797"/>
                    </a:ext>
                  </a:extLst>
                </a:gridCol>
                <a:gridCol w="2756375">
                  <a:extLst>
                    <a:ext uri="{9D8B030D-6E8A-4147-A177-3AD203B41FA5}">
                      <a16:colId xmlns:a16="http://schemas.microsoft.com/office/drawing/2014/main" val="3418862448"/>
                    </a:ext>
                  </a:extLst>
                </a:gridCol>
                <a:gridCol w="2265899">
                  <a:extLst>
                    <a:ext uri="{9D8B030D-6E8A-4147-A177-3AD203B41FA5}">
                      <a16:colId xmlns:a16="http://schemas.microsoft.com/office/drawing/2014/main" val="3666478265"/>
                    </a:ext>
                  </a:extLst>
                </a:gridCol>
                <a:gridCol w="2683070">
                  <a:extLst>
                    <a:ext uri="{9D8B030D-6E8A-4147-A177-3AD203B41FA5}">
                      <a16:colId xmlns:a16="http://schemas.microsoft.com/office/drawing/2014/main" val="1390684894"/>
                    </a:ext>
                  </a:extLst>
                </a:gridCol>
              </a:tblGrid>
              <a:tr h="517009">
                <a:tc>
                  <a:txBody>
                    <a:bodyPr/>
                    <a:lstStyle/>
                    <a:p>
                      <a:pPr algn="ctr" rtl="0" fontAlgn="b"/>
                      <a:r>
                        <a:rPr lang="en-US" sz="1000" b="1" dirty="0">
                          <a:solidFill>
                            <a:schemeClr val="tx1"/>
                          </a:solidFill>
                          <a:effectLst/>
                          <a:latin typeface="Century Gothic" panose="020B0502020202020204" pitchFamily="34" charset="0"/>
                        </a:rPr>
                        <a:t>Rank</a:t>
                      </a:r>
                    </a:p>
                  </a:txBody>
                  <a:tcPr marL="28575" marR="28575" marT="19050" marB="19050" anchor="ctr">
                    <a:lnL w="12700" cmpd="sng">
                      <a:noFill/>
                    </a:lnL>
                    <a:lnR w="12700" cap="flat" cmpd="sng" algn="ctr">
                      <a:solidFill>
                        <a:schemeClr val="accent6"/>
                      </a:solidFill>
                      <a:prstDash val="solid"/>
                      <a:round/>
                      <a:headEnd type="none" w="med" len="med"/>
                      <a:tailEnd type="none" w="med" len="med"/>
                    </a:lnR>
                    <a:lnT w="12700" cmpd="sng">
                      <a:noFill/>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228600" indent="-228600" algn="ctr" fontAlgn="b">
                        <a:buAutoNum type="arabicPeriod"/>
                      </a:pPr>
                      <a:r>
                        <a:rPr lang="en-US" sz="1000" b="1" i="0" u="none" strike="noStrike" dirty="0">
                          <a:solidFill>
                            <a:srgbClr val="000000"/>
                          </a:solidFill>
                          <a:effectLst/>
                          <a:latin typeface="Century Gothic"/>
                        </a:rPr>
                        <a:t>Center Care on People</a:t>
                      </a:r>
                    </a:p>
                    <a:p>
                      <a:pPr marL="228600" indent="-228600" algn="ctr" fontAlgn="b">
                        <a:buAutoNum type="arabicPeriod"/>
                      </a:pPr>
                      <a:endParaRPr lang="en-US" sz="1000" b="1" i="0" u="none" strike="noStrike" dirty="0">
                        <a:solidFill>
                          <a:srgbClr val="000000"/>
                        </a:solidFill>
                        <a:effectLst/>
                        <a:latin typeface="Century Gothic"/>
                      </a:endParaRPr>
                    </a:p>
                  </a:txBody>
                  <a:tcPr marL="9525" marR="9525" marT="9525" marB="0" anchor="b">
                    <a:lnL w="12700" cap="flat" cmpd="sng" algn="ctr">
                      <a:solidFill>
                        <a:schemeClr val="accent6"/>
                      </a:solidFill>
                      <a:prstDash val="solid"/>
                      <a:round/>
                      <a:headEnd type="none" w="med" len="med"/>
                      <a:tailEnd type="none" w="med" len="med"/>
                    </a:lnL>
                    <a:lnR w="12700" cmpd="sng">
                      <a:noFill/>
                    </a:lnR>
                    <a:lnT w="12700" cmpd="sng">
                      <a:noFill/>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000" b="1" i="0" u="none" strike="noStrike" dirty="0">
                          <a:solidFill>
                            <a:srgbClr val="000000"/>
                          </a:solidFill>
                          <a:effectLst/>
                          <a:latin typeface="Century Gothic"/>
                        </a:rPr>
                        <a:t>2. Move the Sexuality Agenda</a:t>
                      </a:r>
                    </a:p>
                    <a:p>
                      <a:pPr algn="ctr" fontAlgn="b"/>
                      <a:endParaRPr lang="en-US" sz="1000" b="1" i="0" u="none" strike="noStrike" dirty="0">
                        <a:solidFill>
                          <a:srgbClr val="000000"/>
                        </a:solidFill>
                        <a:effectLst/>
                        <a:latin typeface="Century Gothic"/>
                      </a:endParaRPr>
                    </a:p>
                  </a:txBody>
                  <a:tcPr marL="9525" marR="9525" marT="9525" marB="0" anchor="b">
                    <a:lnL w="12700" cmpd="sng">
                      <a:noFill/>
                    </a:lnL>
                    <a:lnR w="12700" cmpd="sng">
                      <a:noFill/>
                    </a:lnR>
                    <a:lnT w="12700" cmpd="sng">
                      <a:noFill/>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000" b="1" i="0" u="none" strike="noStrike" dirty="0">
                          <a:solidFill>
                            <a:srgbClr val="000000"/>
                          </a:solidFill>
                          <a:effectLst/>
                          <a:latin typeface="Century Gothic"/>
                        </a:rPr>
                        <a:t>3. Solidarity for Change</a:t>
                      </a:r>
                    </a:p>
                    <a:p>
                      <a:pPr algn="ctr" fontAlgn="b"/>
                      <a:endParaRPr lang="en-US" sz="1000" b="1" i="0" u="none" strike="noStrike" dirty="0">
                        <a:solidFill>
                          <a:srgbClr val="000000"/>
                        </a:solidFill>
                        <a:effectLst/>
                        <a:latin typeface="Century Gothic"/>
                      </a:endParaRPr>
                    </a:p>
                  </a:txBody>
                  <a:tcPr marL="9525" marR="9525" marT="9525" marB="0" anchor="b">
                    <a:lnL w="12700" cmpd="sng">
                      <a:noFill/>
                    </a:lnL>
                    <a:lnR w="12700" cmpd="sng">
                      <a:noFill/>
                    </a:lnR>
                    <a:lnT w="12700" cmpd="sng">
                      <a:noFill/>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fontAlgn="b"/>
                      <a:r>
                        <a:rPr lang="en-US" sz="1000" b="1" i="0" u="none" strike="noStrike" dirty="0">
                          <a:solidFill>
                            <a:srgbClr val="000000"/>
                          </a:solidFill>
                          <a:effectLst/>
                          <a:latin typeface="Century Gothic"/>
                        </a:rPr>
                        <a:t>4. Nurture our Federation</a:t>
                      </a:r>
                    </a:p>
                    <a:p>
                      <a:pPr algn="ctr" fontAlgn="b"/>
                      <a:endParaRPr lang="en-US" sz="1000" b="1" i="0" u="none" strike="noStrike" dirty="0">
                        <a:solidFill>
                          <a:srgbClr val="000000"/>
                        </a:solidFill>
                        <a:effectLst/>
                        <a:latin typeface="Century Gothic"/>
                      </a:endParaRPr>
                    </a:p>
                  </a:txBody>
                  <a:tcPr marL="9525" marR="9525" marT="9525" marB="0" anchor="b">
                    <a:lnL w="12700" cmpd="sng">
                      <a:noFill/>
                    </a:lnL>
                    <a:lnR w="12700" cmpd="sng">
                      <a:noFill/>
                    </a:lnR>
                    <a:lnT w="12700" cmpd="sng">
                      <a:noFill/>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341611260"/>
                  </a:ext>
                </a:extLst>
              </a:tr>
              <a:tr h="326768">
                <a:tc>
                  <a:txBody>
                    <a:bodyPr/>
                    <a:lstStyle/>
                    <a:p>
                      <a:pPr algn="ctr"/>
                      <a:r>
                        <a:rPr lang="en-US" sz="1000" b="1" dirty="0">
                          <a:solidFill>
                            <a:schemeClr val="tx1"/>
                          </a:solidFill>
                          <a:latin typeface="Century Gothic"/>
                        </a:rPr>
                        <a:t>1</a:t>
                      </a:r>
                    </a:p>
                  </a:txBody>
                  <a:tcPr anchor="ct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marL="0" marR="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rgbClr val="000000"/>
                          </a:solidFill>
                          <a:effectLst/>
                          <a:latin typeface="Century Gothic"/>
                          <a:ea typeface="+mn-ea"/>
                          <a:cs typeface="+mn-cs"/>
                        </a:rPr>
                        <a:t>Colombia </a:t>
                      </a:r>
                    </a:p>
                    <a:p>
                      <a:pPr marL="0" marR="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rgbClr val="000000"/>
                          </a:solidFill>
                          <a:effectLst/>
                          <a:latin typeface="Century Gothic"/>
                          <a:ea typeface="+mn-ea"/>
                          <a:cs typeface="+mn-cs"/>
                        </a:rPr>
                        <a:t>($69.60M) </a:t>
                      </a:r>
                    </a:p>
                  </a:txBody>
                  <a:tcPr marL="6350" marR="6350" marT="6350" marB="0" anchor="b">
                    <a:lnL w="12700" cap="flat" cmpd="sng" algn="ctr">
                      <a:solidFill>
                        <a:schemeClr val="accent6"/>
                      </a:solidFill>
                      <a:prstDash val="solid"/>
                      <a:round/>
                      <a:headEnd type="none" w="med" len="med"/>
                      <a:tailEnd type="none" w="med" len="med"/>
                    </a:lnL>
                    <a:lnR w="12700" cmpd="sng">
                      <a:noFill/>
                    </a:lnR>
                    <a:lnT w="12700" cap="flat" cmpd="sng" algn="ctr">
                      <a:solidFill>
                        <a:schemeClr val="accent6"/>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rgbClr val="000000"/>
                          </a:solidFill>
                          <a:effectLst/>
                          <a:latin typeface="Century Gothic"/>
                          <a:ea typeface="+mn-ea"/>
                          <a:cs typeface="+mn-cs"/>
                        </a:rPr>
                        <a:t>China</a:t>
                      </a:r>
                    </a:p>
                    <a:p>
                      <a:pPr algn="ctr" fontAlgn="b"/>
                      <a:r>
                        <a:rPr lang="en-US" sz="1000" b="1" i="0" u="none" strike="noStrike" kern="1200" dirty="0">
                          <a:solidFill>
                            <a:srgbClr val="000000"/>
                          </a:solidFill>
                          <a:effectLst/>
                          <a:latin typeface="Century Gothic"/>
                          <a:ea typeface="+mn-ea"/>
                          <a:cs typeface="+mn-cs"/>
                        </a:rPr>
                        <a:t>($2.80M)</a:t>
                      </a:r>
                    </a:p>
                  </a:txBody>
                  <a:tcPr marL="6350" marR="6350" marT="6350" marB="0" anchor="b">
                    <a:lnL w="12700" cmpd="sng">
                      <a:noFill/>
                    </a:lnL>
                    <a:lnR w="12700" cmpd="sng">
                      <a:noFill/>
                    </a:lnR>
                    <a:lnT w="12700" cap="flat" cmpd="sng" algn="ctr">
                      <a:solidFill>
                        <a:schemeClr val="accent6"/>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rgbClr val="000000"/>
                          </a:solidFill>
                          <a:effectLst/>
                          <a:latin typeface="Century Gothic"/>
                          <a:ea typeface="+mn-ea"/>
                          <a:cs typeface="+mn-cs"/>
                        </a:rPr>
                        <a:t>China</a:t>
                      </a:r>
                    </a:p>
                    <a:p>
                      <a:pPr algn="ctr" fontAlgn="b"/>
                      <a:r>
                        <a:rPr lang="en-US" sz="1000" b="1" i="0" u="none" strike="noStrike" kern="1200" dirty="0">
                          <a:solidFill>
                            <a:srgbClr val="000000"/>
                          </a:solidFill>
                          <a:effectLst/>
                          <a:latin typeface="Century Gothic"/>
                          <a:ea typeface="+mn-ea"/>
                          <a:cs typeface="+mn-cs"/>
                        </a:rPr>
                        <a:t>($2.05M)</a:t>
                      </a:r>
                    </a:p>
                  </a:txBody>
                  <a:tcPr marL="6350" marR="6350" marT="6350" marB="0" anchor="b">
                    <a:lnL w="12700" cmpd="sng">
                      <a:noFill/>
                    </a:lnL>
                    <a:lnR w="12700" cmpd="sng">
                      <a:noFill/>
                    </a:lnR>
                    <a:lnT w="12700" cap="flat" cmpd="sng" algn="ctr">
                      <a:solidFill>
                        <a:schemeClr val="accent6"/>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chemeClr val="accent5"/>
                          </a:solidFill>
                          <a:effectLst/>
                          <a:latin typeface="Century Gothic"/>
                          <a:ea typeface="+mn-ea"/>
                          <a:cs typeface="+mn-cs"/>
                        </a:rPr>
                        <a:t>Benin</a:t>
                      </a:r>
                    </a:p>
                    <a:p>
                      <a:pPr algn="ctr" fontAlgn="b"/>
                      <a:r>
                        <a:rPr lang="en-US" sz="1000" b="1" i="0" u="none" strike="noStrike" kern="1200" dirty="0">
                          <a:solidFill>
                            <a:schemeClr val="accent5"/>
                          </a:solidFill>
                          <a:effectLst/>
                          <a:latin typeface="Century Gothic"/>
                          <a:ea typeface="+mn-ea"/>
                          <a:cs typeface="+mn-cs"/>
                        </a:rPr>
                        <a:t>($2.09M)</a:t>
                      </a:r>
                    </a:p>
                  </a:txBody>
                  <a:tcPr marL="6350" marR="6350" marT="6350" marB="0" anchor="b">
                    <a:lnL w="12700" cmpd="sng">
                      <a:noFill/>
                    </a:lnL>
                    <a:lnR w="12700" cmpd="sng">
                      <a:noFill/>
                    </a:lnR>
                    <a:lnT w="12700" cap="flat" cmpd="sng" algn="ctr">
                      <a:solidFill>
                        <a:schemeClr val="accent6"/>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956997460"/>
                  </a:ext>
                </a:extLst>
              </a:tr>
              <a:tr h="391326">
                <a:tc>
                  <a:txBody>
                    <a:bodyPr/>
                    <a:lstStyle/>
                    <a:p>
                      <a:pPr algn="ctr"/>
                      <a:r>
                        <a:rPr lang="en-US" sz="1000" b="1">
                          <a:solidFill>
                            <a:schemeClr val="tx1"/>
                          </a:solidFill>
                          <a:latin typeface="Century Gothic"/>
                        </a:rPr>
                        <a:t>2</a:t>
                      </a:r>
                    </a:p>
                  </a:txBody>
                  <a:tcPr anchor="ctr">
                    <a:lnL w="12700" cmpd="sng">
                      <a:noFill/>
                    </a:lnL>
                    <a:lnR w="12700" cap="flat" cmpd="sng" algn="ctr">
                      <a:solidFill>
                        <a:schemeClr val="accent6"/>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000" b="1" i="0" u="none" strike="noStrike" kern="1200" dirty="0">
                        <a:solidFill>
                          <a:srgbClr val="000000"/>
                        </a:solidFill>
                        <a:effectLst/>
                        <a:latin typeface="Century Gothic"/>
                        <a:ea typeface="+mn-ea"/>
                        <a:cs typeface="+mn-cs"/>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rgbClr val="000000"/>
                          </a:solidFill>
                          <a:effectLst/>
                          <a:latin typeface="Century Gothic"/>
                          <a:ea typeface="+mn-ea"/>
                          <a:cs typeface="+mn-cs"/>
                        </a:rPr>
                        <a:t>China </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rgbClr val="000000"/>
                          </a:solidFill>
                          <a:effectLst/>
                          <a:latin typeface="Century Gothic"/>
                          <a:ea typeface="+mn-ea"/>
                          <a:cs typeface="+mn-cs"/>
                        </a:rPr>
                        <a:t>($6.62M)</a:t>
                      </a:r>
                    </a:p>
                  </a:txBody>
                  <a:tcPr marL="6350" marR="6350" marT="6350" marB="0" anchor="b">
                    <a:lnL w="12700" cap="flat" cmpd="sng" algn="ctr">
                      <a:solidFill>
                        <a:schemeClr val="accent6"/>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chemeClr val="accent5"/>
                          </a:solidFill>
                          <a:effectLst/>
                          <a:latin typeface="Century Gothic" panose="020B0502020202020204" pitchFamily="34" charset="0"/>
                          <a:ea typeface="+mn-ea"/>
                          <a:cs typeface="+mn-cs"/>
                        </a:rPr>
                        <a:t>Afghanistan</a:t>
                      </a:r>
                    </a:p>
                    <a:p>
                      <a:pPr algn="ctr" fontAlgn="b"/>
                      <a:r>
                        <a:rPr lang="en-US" sz="1000" b="1" i="0" u="none" strike="noStrike" kern="1200" dirty="0">
                          <a:solidFill>
                            <a:schemeClr val="accent5"/>
                          </a:solidFill>
                          <a:effectLst/>
                          <a:latin typeface="Century Gothic" panose="020B0502020202020204" pitchFamily="34" charset="0"/>
                          <a:ea typeface="+mn-ea"/>
                          <a:cs typeface="+mn-cs"/>
                        </a:rPr>
                        <a:t>($1.94M)</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chemeClr val="tx1"/>
                          </a:solidFill>
                          <a:effectLst/>
                          <a:latin typeface="Century Gothic"/>
                          <a:ea typeface="+mn-ea"/>
                          <a:cs typeface="+mn-cs"/>
                        </a:rPr>
                        <a:t>Colombia</a:t>
                      </a:r>
                    </a:p>
                    <a:p>
                      <a:pPr algn="ctr" fontAlgn="b"/>
                      <a:r>
                        <a:rPr lang="en-US" sz="1000" b="1" i="0" u="none" strike="noStrike" kern="1200" dirty="0">
                          <a:solidFill>
                            <a:schemeClr val="tx1"/>
                          </a:solidFill>
                          <a:effectLst/>
                          <a:latin typeface="Century Gothic"/>
                          <a:ea typeface="+mn-ea"/>
                          <a:cs typeface="+mn-cs"/>
                        </a:rPr>
                        <a:t>($1.18M)</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rgbClr val="000000"/>
                          </a:solidFill>
                          <a:effectLst/>
                          <a:latin typeface="Century Gothic"/>
                          <a:ea typeface="+mn-ea"/>
                          <a:cs typeface="+mn-cs"/>
                        </a:rPr>
                        <a:t>India</a:t>
                      </a:r>
                    </a:p>
                    <a:p>
                      <a:pPr algn="ctr" fontAlgn="b"/>
                      <a:r>
                        <a:rPr lang="en-US" sz="1000" b="1" i="0" u="none" strike="noStrike" kern="1200" dirty="0">
                          <a:solidFill>
                            <a:srgbClr val="000000"/>
                          </a:solidFill>
                          <a:effectLst/>
                          <a:latin typeface="Century Gothic"/>
                          <a:ea typeface="+mn-ea"/>
                          <a:cs typeface="+mn-cs"/>
                        </a:rPr>
                        <a:t>($1.85M)</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36401724"/>
                  </a:ext>
                </a:extLst>
              </a:tr>
              <a:tr h="326768">
                <a:tc>
                  <a:txBody>
                    <a:bodyPr/>
                    <a:lstStyle/>
                    <a:p>
                      <a:pPr algn="ctr"/>
                      <a:r>
                        <a:rPr lang="en-US" sz="1000" b="1">
                          <a:solidFill>
                            <a:schemeClr val="tx1"/>
                          </a:solidFill>
                          <a:latin typeface="Century Gothic"/>
                        </a:rPr>
                        <a:t>3</a:t>
                      </a:r>
                    </a:p>
                  </a:txBody>
                  <a:tcPr anchor="ctr">
                    <a:lnL w="12700" cmpd="sng">
                      <a:noFill/>
                    </a:lnL>
                    <a:lnR w="12700" cap="flat" cmpd="sng" algn="ctr">
                      <a:solidFill>
                        <a:schemeClr val="accent6"/>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rgbClr val="000000"/>
                          </a:solidFill>
                          <a:effectLst/>
                          <a:latin typeface="Century Gothic"/>
                          <a:ea typeface="+mn-ea"/>
                          <a:cs typeface="+mn-cs"/>
                        </a:rPr>
                        <a:t>Syria </a:t>
                      </a:r>
                    </a:p>
                    <a:p>
                      <a:pPr algn="ctr" fontAlgn="b"/>
                      <a:r>
                        <a:rPr lang="en-US" sz="1000" b="1" i="0" u="none" strike="noStrike" kern="1200" dirty="0">
                          <a:solidFill>
                            <a:srgbClr val="000000"/>
                          </a:solidFill>
                          <a:effectLst/>
                          <a:latin typeface="Century Gothic"/>
                          <a:ea typeface="+mn-ea"/>
                          <a:cs typeface="+mn-cs"/>
                        </a:rPr>
                        <a:t>($6.33M)</a:t>
                      </a:r>
                    </a:p>
                  </a:txBody>
                  <a:tcPr marL="6350" marR="6350" marT="6350" marB="0" anchor="b">
                    <a:lnL w="12700" cap="flat" cmpd="sng" algn="ctr">
                      <a:solidFill>
                        <a:schemeClr val="accent6"/>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000" b="1" i="0" u="none" strike="noStrike" kern="1200" dirty="0">
                        <a:solidFill>
                          <a:srgbClr val="000000"/>
                        </a:solidFill>
                        <a:effectLst/>
                        <a:latin typeface="Century Gothic" panose="020B0502020202020204" pitchFamily="34" charset="0"/>
                        <a:ea typeface="+mn-ea"/>
                        <a:cs typeface="+mn-cs"/>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rgbClr val="000000"/>
                          </a:solidFill>
                          <a:effectLst/>
                          <a:latin typeface="Century Gothic"/>
                          <a:ea typeface="+mn-ea"/>
                          <a:cs typeface="+mn-cs"/>
                        </a:rPr>
                        <a:t>Cote d'Ivoire</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rgbClr val="000000"/>
                          </a:solidFill>
                          <a:effectLst/>
                          <a:latin typeface="Century Gothic" panose="020B0502020202020204" pitchFamily="34" charset="0"/>
                          <a:ea typeface="+mn-ea"/>
                          <a:cs typeface="+mn-cs"/>
                        </a:rPr>
                        <a:t>($1.57M) </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chemeClr val="accent5"/>
                          </a:solidFill>
                          <a:effectLst/>
                          <a:latin typeface="Century Gothic"/>
                          <a:ea typeface="+mn-ea"/>
                          <a:cs typeface="+mn-cs"/>
                        </a:rPr>
                        <a:t>HDI (Rwanda</a:t>
                      </a:r>
                      <a:r>
                        <a:rPr lang="en-US" sz="1000" b="0" i="0" u="none" strike="noStrike" kern="1200" dirty="0">
                          <a:solidFill>
                            <a:srgbClr val="000000"/>
                          </a:solidFill>
                          <a:effectLst/>
                          <a:latin typeface="Century Gothic"/>
                          <a:ea typeface="+mn-ea"/>
                          <a:cs typeface="+mn-cs"/>
                        </a:rPr>
                        <a:t>)</a:t>
                      </a:r>
                    </a:p>
                    <a:p>
                      <a:pPr algn="ctr" fontAlgn="b"/>
                      <a:r>
                        <a:rPr lang="en-US" sz="1000" b="1" i="0" u="none" strike="noStrike" kern="1200" dirty="0">
                          <a:solidFill>
                            <a:schemeClr val="accent5"/>
                          </a:solidFill>
                          <a:effectLst/>
                          <a:latin typeface="Century Gothic"/>
                          <a:ea typeface="+mn-ea"/>
                          <a:cs typeface="+mn-cs"/>
                        </a:rPr>
                        <a:t>($1.15M)</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endParaRPr lang="en-US" sz="1000" b="1" i="0" u="none" strike="noStrike" kern="1200" dirty="0">
                        <a:solidFill>
                          <a:srgbClr val="000000"/>
                        </a:solidFill>
                        <a:effectLst/>
                        <a:latin typeface="Century Gothic"/>
                        <a:ea typeface="+mn-ea"/>
                        <a:cs typeface="+mn-cs"/>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accent5"/>
                          </a:solidFill>
                          <a:effectLst/>
                          <a:latin typeface="Century Gothic"/>
                          <a:ea typeface="+mn-ea"/>
                          <a:cs typeface="+mn-cs"/>
                        </a:rPr>
                        <a:t>Democratic Republic of the Congo</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accent5"/>
                          </a:solidFill>
                          <a:effectLst/>
                          <a:latin typeface="Century Gothic"/>
                          <a:ea typeface="+mn-ea"/>
                          <a:cs typeface="+mn-cs"/>
                        </a:rPr>
                        <a:t>($1.74M)</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244492046"/>
                  </a:ext>
                </a:extLst>
              </a:tr>
              <a:tr h="326768">
                <a:tc>
                  <a:txBody>
                    <a:bodyPr/>
                    <a:lstStyle/>
                    <a:p>
                      <a:pPr algn="ctr"/>
                      <a:r>
                        <a:rPr lang="en-US" sz="1000" b="1">
                          <a:solidFill>
                            <a:schemeClr val="tx1"/>
                          </a:solidFill>
                          <a:latin typeface="Century Gothic"/>
                        </a:rPr>
                        <a:t>4</a:t>
                      </a:r>
                    </a:p>
                  </a:txBody>
                  <a:tcPr anchor="ctr">
                    <a:lnL w="12700" cmpd="sng">
                      <a:noFill/>
                    </a:lnL>
                    <a:lnR w="12700" cap="flat" cmpd="sng" algn="ctr">
                      <a:solidFill>
                        <a:schemeClr val="accent6"/>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1000" b="1" i="0" u="none" strike="noStrike" kern="1200" dirty="0">
                        <a:solidFill>
                          <a:schemeClr val="accent5"/>
                        </a:solidFill>
                        <a:effectLst/>
                        <a:latin typeface="Century Gothic"/>
                        <a:ea typeface="+mn-ea"/>
                        <a:cs typeface="+mn-cs"/>
                      </a:endParaRPr>
                    </a:p>
                    <a:p>
                      <a:pPr algn="ctr" fontAlgn="b"/>
                      <a:r>
                        <a:rPr lang="en-US" sz="1000" b="1" i="0" u="none" strike="noStrike" kern="1200" dirty="0">
                          <a:solidFill>
                            <a:schemeClr val="accent5"/>
                          </a:solidFill>
                          <a:effectLst/>
                          <a:latin typeface="Century Gothic"/>
                          <a:ea typeface="+mn-ea"/>
                          <a:cs typeface="+mn-cs"/>
                        </a:rPr>
                        <a:t>Democratic Republic of Congo</a:t>
                      </a:r>
                    </a:p>
                    <a:p>
                      <a:pPr algn="ctr" fontAlgn="b"/>
                      <a:r>
                        <a:rPr lang="en-US" sz="1000" b="1" i="0" u="none" strike="noStrike" kern="1200" dirty="0">
                          <a:solidFill>
                            <a:schemeClr val="accent5"/>
                          </a:solidFill>
                          <a:effectLst/>
                          <a:latin typeface="Century Gothic"/>
                          <a:ea typeface="+mn-ea"/>
                          <a:cs typeface="+mn-cs"/>
                        </a:rPr>
                        <a:t>($6.19M)</a:t>
                      </a:r>
                    </a:p>
                  </a:txBody>
                  <a:tcPr marL="6350" marR="6350" marT="6350" marB="0" anchor="b">
                    <a:lnL w="12700" cap="flat" cmpd="sng" algn="ctr">
                      <a:solidFill>
                        <a:schemeClr val="accent6"/>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rgbClr val="000000"/>
                          </a:solidFill>
                          <a:effectLst/>
                          <a:latin typeface="Century Gothic"/>
                          <a:ea typeface="+mn-ea"/>
                          <a:cs typeface="+mn-cs"/>
                        </a:rPr>
                        <a:t>Benin</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rgbClr val="000000"/>
                          </a:solidFill>
                          <a:effectLst/>
                          <a:latin typeface="Century Gothic"/>
                          <a:ea typeface="+mn-ea"/>
                          <a:cs typeface="+mn-cs"/>
                        </a:rPr>
                        <a:t>($1.45M)</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rgbClr val="000000"/>
                          </a:solidFill>
                          <a:effectLst/>
                          <a:latin typeface="Century Gothic"/>
                          <a:ea typeface="+mn-ea"/>
                          <a:cs typeface="+mn-cs"/>
                        </a:rPr>
                        <a:t>Sri Lanka</a:t>
                      </a:r>
                    </a:p>
                    <a:p>
                      <a:pPr algn="ctr" fontAlgn="b"/>
                      <a:r>
                        <a:rPr lang="en-US" sz="1000" b="1" i="0" u="none" strike="noStrike" kern="1200" dirty="0">
                          <a:solidFill>
                            <a:srgbClr val="000000"/>
                          </a:solidFill>
                          <a:effectLst/>
                          <a:latin typeface="Century Gothic"/>
                          <a:ea typeface="+mn-ea"/>
                          <a:cs typeface="+mn-cs"/>
                        </a:rPr>
                        <a:t>($981K)</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rgbClr val="000000"/>
                          </a:solidFill>
                          <a:effectLst/>
                          <a:latin typeface="Century Gothic"/>
                          <a:ea typeface="+mn-ea"/>
                          <a:cs typeface="+mn-cs"/>
                        </a:rPr>
                        <a:t>Togo</a:t>
                      </a:r>
                    </a:p>
                    <a:p>
                      <a:pPr algn="ctr" fontAlgn="b"/>
                      <a:r>
                        <a:rPr lang="en-US" sz="1000" b="1" i="0" u="none" strike="noStrike" kern="1200" dirty="0">
                          <a:solidFill>
                            <a:srgbClr val="000000"/>
                          </a:solidFill>
                          <a:effectLst/>
                          <a:latin typeface="Century Gothic"/>
                          <a:ea typeface="+mn-ea"/>
                          <a:cs typeface="+mn-cs"/>
                        </a:rPr>
                        <a:t>($1.69M)</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4005414145"/>
                  </a:ext>
                </a:extLst>
              </a:tr>
              <a:tr h="326768">
                <a:tc>
                  <a:txBody>
                    <a:bodyPr/>
                    <a:lstStyle/>
                    <a:p>
                      <a:pPr algn="ctr"/>
                      <a:r>
                        <a:rPr lang="en-US" sz="1000" b="1">
                          <a:solidFill>
                            <a:schemeClr val="tx1"/>
                          </a:solidFill>
                          <a:latin typeface="Century Gothic"/>
                        </a:rPr>
                        <a:t>5</a:t>
                      </a:r>
                    </a:p>
                  </a:txBody>
                  <a:tcPr anchor="ctr">
                    <a:lnL w="12700" cmpd="sng">
                      <a:noFill/>
                    </a:lnL>
                    <a:lnR w="12700" cap="flat" cmpd="sng" algn="ctr">
                      <a:solidFill>
                        <a:schemeClr val="accent6"/>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1000" b="1" i="0" u="none" strike="noStrike" kern="1200" dirty="0">
                        <a:solidFill>
                          <a:srgbClr val="000000"/>
                        </a:solidFill>
                        <a:effectLst/>
                        <a:latin typeface="Century Gothic"/>
                        <a:ea typeface="+mn-ea"/>
                        <a:cs typeface="+mn-cs"/>
                      </a:endParaRPr>
                    </a:p>
                    <a:p>
                      <a:pPr algn="ctr" fontAlgn="b"/>
                      <a:r>
                        <a:rPr lang="en-US" sz="1000" b="1" i="0" u="none" strike="noStrike" kern="1200" dirty="0">
                          <a:solidFill>
                            <a:srgbClr val="000000"/>
                          </a:solidFill>
                          <a:effectLst/>
                          <a:latin typeface="Century Gothic"/>
                          <a:ea typeface="+mn-ea"/>
                          <a:cs typeface="+mn-cs"/>
                        </a:rPr>
                        <a:t>Sri Lanka</a:t>
                      </a:r>
                    </a:p>
                    <a:p>
                      <a:pPr algn="ctr" fontAlgn="b"/>
                      <a:r>
                        <a:rPr lang="en-US" sz="1000" b="1" i="0" u="none" strike="noStrike" kern="1200" dirty="0">
                          <a:solidFill>
                            <a:srgbClr val="000000"/>
                          </a:solidFill>
                          <a:effectLst/>
                          <a:latin typeface="Century Gothic"/>
                          <a:ea typeface="+mn-ea"/>
                          <a:cs typeface="+mn-cs"/>
                        </a:rPr>
                        <a:t>($5.34M)</a:t>
                      </a:r>
                    </a:p>
                  </a:txBody>
                  <a:tcPr marL="6350" marR="6350" marT="6350" marB="0" anchor="b">
                    <a:lnL w="12700" cap="flat" cmpd="sng" algn="ctr">
                      <a:solidFill>
                        <a:schemeClr val="accent6"/>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Century Gothic"/>
                          <a:ea typeface="+mn-ea"/>
                          <a:cs typeface="+mn-cs"/>
                        </a:rPr>
                        <a:t>Uganda</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Century Gothic"/>
                          <a:ea typeface="+mn-ea"/>
                          <a:cs typeface="+mn-cs"/>
                        </a:rPr>
                        <a:t>($1.39M)</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rgbClr val="000000"/>
                          </a:solidFill>
                          <a:effectLst/>
                          <a:latin typeface="Century Gothic" panose="020B0502020202020204" pitchFamily="34" charset="0"/>
                          <a:ea typeface="+mn-ea"/>
                          <a:cs typeface="+mn-cs"/>
                        </a:rPr>
                        <a:t>Indonesia</a:t>
                      </a:r>
                    </a:p>
                    <a:p>
                      <a:pPr algn="ctr" fontAlgn="b"/>
                      <a:r>
                        <a:rPr lang="en-US" sz="1000" b="1" i="0" u="none" strike="noStrike" kern="1200" dirty="0">
                          <a:solidFill>
                            <a:srgbClr val="000000"/>
                          </a:solidFill>
                          <a:effectLst/>
                          <a:latin typeface="Century Gothic" panose="020B0502020202020204" pitchFamily="34" charset="0"/>
                          <a:ea typeface="+mn-ea"/>
                          <a:cs typeface="+mn-cs"/>
                        </a:rPr>
                        <a:t>($875K)</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rgbClr val="000000"/>
                          </a:solidFill>
                          <a:effectLst/>
                          <a:latin typeface="Century Gothic"/>
                          <a:ea typeface="+mn-ea"/>
                          <a:cs typeface="+mn-cs"/>
                        </a:rPr>
                        <a:t>Cote d'Ivoire</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rgbClr val="000000"/>
                          </a:solidFill>
                          <a:effectLst/>
                          <a:latin typeface="Century Gothic"/>
                          <a:ea typeface="+mn-ea"/>
                          <a:cs typeface="+mn-cs"/>
                        </a:rPr>
                        <a:t>($1.47M)</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32590940"/>
                  </a:ext>
                </a:extLst>
              </a:tr>
              <a:tr h="326768">
                <a:tc>
                  <a:txBody>
                    <a:bodyPr/>
                    <a:lstStyle/>
                    <a:p>
                      <a:pPr algn="ctr"/>
                      <a:r>
                        <a:rPr lang="en-US" sz="1000" b="1">
                          <a:solidFill>
                            <a:schemeClr val="tx1"/>
                          </a:solidFill>
                          <a:latin typeface="Century Gothic"/>
                        </a:rPr>
                        <a:t>6</a:t>
                      </a:r>
                    </a:p>
                  </a:txBody>
                  <a:tcPr anchor="ctr">
                    <a:lnL w="12700" cmpd="sng">
                      <a:noFill/>
                    </a:lnL>
                    <a:lnR w="12700" cap="flat" cmpd="sng" algn="ctr">
                      <a:solidFill>
                        <a:schemeClr val="accent6"/>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chemeClr val="tx1"/>
                          </a:solidFill>
                          <a:effectLst/>
                          <a:latin typeface="Century Gothic"/>
                          <a:ea typeface="+mn-ea"/>
                          <a:cs typeface="+mn-cs"/>
                        </a:rPr>
                        <a:t>Ecuador </a:t>
                      </a:r>
                    </a:p>
                    <a:p>
                      <a:pPr algn="ctr" fontAlgn="b"/>
                      <a:r>
                        <a:rPr lang="en-US" sz="1000" b="1" i="0" u="none" strike="noStrike" kern="1200" dirty="0">
                          <a:solidFill>
                            <a:schemeClr val="tx1"/>
                          </a:solidFill>
                          <a:effectLst/>
                          <a:latin typeface="Century Gothic"/>
                          <a:ea typeface="+mn-ea"/>
                          <a:cs typeface="+mn-cs"/>
                        </a:rPr>
                        <a:t>($4.58M)</a:t>
                      </a:r>
                    </a:p>
                  </a:txBody>
                  <a:tcPr marL="6350" marR="6350" marT="6350" marB="0" anchor="b">
                    <a:lnL w="12700" cap="flat" cmpd="sng" algn="ctr">
                      <a:solidFill>
                        <a:schemeClr val="accent6"/>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fontAlgn="b" latinLnBrk="0" hangingPunct="1"/>
                      <a:endParaRPr lang="en-US" sz="1000" b="1" i="0" u="none" strike="noStrike" kern="1200" dirty="0">
                        <a:solidFill>
                          <a:schemeClr val="accent5"/>
                        </a:solidFill>
                        <a:effectLst/>
                        <a:latin typeface="Century Gothic"/>
                        <a:ea typeface="+mn-ea"/>
                        <a:cs typeface="+mn-cs"/>
                      </a:endParaRPr>
                    </a:p>
                    <a:p>
                      <a:pPr marL="0" algn="ctr" defTabSz="914400" rtl="0" eaLnBrk="1" fontAlgn="b" latinLnBrk="0" hangingPunct="1"/>
                      <a:r>
                        <a:rPr lang="en-US" sz="1000" b="1" i="0" u="none" strike="noStrike" kern="1200" dirty="0">
                          <a:solidFill>
                            <a:schemeClr val="accent5"/>
                          </a:solidFill>
                          <a:effectLst/>
                          <a:latin typeface="Century Gothic"/>
                          <a:ea typeface="+mn-ea"/>
                          <a:cs typeface="+mn-cs"/>
                        </a:rPr>
                        <a:t>South Africa</a:t>
                      </a:r>
                    </a:p>
                    <a:p>
                      <a:pPr marL="0" algn="ctr" defTabSz="914400" rtl="0" eaLnBrk="1" fontAlgn="b" latinLnBrk="0" hangingPunct="1"/>
                      <a:r>
                        <a:rPr lang="en-US" sz="1000" b="1" i="0" u="none" strike="noStrike" kern="1200" dirty="0">
                          <a:solidFill>
                            <a:schemeClr val="accent5"/>
                          </a:solidFill>
                          <a:effectLst/>
                          <a:latin typeface="Century Gothic"/>
                          <a:ea typeface="+mn-ea"/>
                          <a:cs typeface="+mn-cs"/>
                        </a:rPr>
                        <a:t>($1.28M)</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rgbClr val="000000"/>
                          </a:solidFill>
                          <a:effectLst/>
                          <a:latin typeface="Century Gothic" panose="020B0502020202020204" pitchFamily="34" charset="0"/>
                          <a:ea typeface="+mn-ea"/>
                          <a:cs typeface="+mn-cs"/>
                        </a:rPr>
                        <a:t>Uganda</a:t>
                      </a:r>
                    </a:p>
                    <a:p>
                      <a:pPr algn="ctr" fontAlgn="b"/>
                      <a:r>
                        <a:rPr lang="en-US" sz="1000" b="1" i="0" u="none" strike="noStrike" kern="1200" dirty="0">
                          <a:solidFill>
                            <a:srgbClr val="000000"/>
                          </a:solidFill>
                          <a:effectLst/>
                          <a:latin typeface="Century Gothic" panose="020B0502020202020204" pitchFamily="34" charset="0"/>
                          <a:ea typeface="+mn-ea"/>
                          <a:cs typeface="+mn-cs"/>
                        </a:rPr>
                        <a:t>($735K)</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chemeClr val="tx1"/>
                          </a:solidFill>
                          <a:effectLst/>
                          <a:latin typeface="Century Gothic"/>
                          <a:ea typeface="+mn-ea"/>
                          <a:cs typeface="+mn-cs"/>
                        </a:rPr>
                        <a:t>Nigeria</a:t>
                      </a:r>
                    </a:p>
                    <a:p>
                      <a:pPr algn="ctr" fontAlgn="b"/>
                      <a:r>
                        <a:rPr lang="en-US" sz="1000" b="1" i="0" u="none" strike="noStrike" kern="1200" dirty="0">
                          <a:solidFill>
                            <a:schemeClr val="tx1"/>
                          </a:solidFill>
                          <a:effectLst/>
                          <a:latin typeface="Century Gothic"/>
                          <a:ea typeface="+mn-ea"/>
                          <a:cs typeface="+mn-cs"/>
                        </a:rPr>
                        <a:t>($1.02M)</a:t>
                      </a: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754275844"/>
                  </a:ext>
                </a:extLst>
              </a:tr>
              <a:tr h="326768">
                <a:tc>
                  <a:txBody>
                    <a:bodyPr/>
                    <a:lstStyle/>
                    <a:p>
                      <a:pPr algn="ctr"/>
                      <a:r>
                        <a:rPr lang="en-US" sz="1000" b="1">
                          <a:solidFill>
                            <a:schemeClr val="tx1"/>
                          </a:solidFill>
                          <a:latin typeface="Century Gothic"/>
                        </a:rPr>
                        <a:t>7</a:t>
                      </a:r>
                    </a:p>
                  </a:txBody>
                  <a:tcPr anchor="ctr">
                    <a:lnL w="12700" cmpd="sng">
                      <a:noFill/>
                    </a:lnL>
                    <a:lnR w="12700" cap="flat" cmpd="sng" algn="ctr">
                      <a:solidFill>
                        <a:schemeClr val="accent6"/>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endParaRPr lang="en-US" sz="1000" b="1" i="0" u="none" strike="noStrike" kern="1200" dirty="0">
                        <a:solidFill>
                          <a:schemeClr val="accent5"/>
                        </a:solidFill>
                        <a:effectLst/>
                        <a:latin typeface="Century Gothic"/>
                        <a:ea typeface="+mn-ea"/>
                        <a:cs typeface="+mn-cs"/>
                      </a:endParaRPr>
                    </a:p>
                    <a:p>
                      <a:pPr algn="ctr" fontAlgn="b"/>
                      <a:r>
                        <a:rPr lang="en-US" sz="1000" b="1" i="0" u="none" strike="noStrike" kern="1200" dirty="0">
                          <a:solidFill>
                            <a:schemeClr val="accent5"/>
                          </a:solidFill>
                          <a:effectLst/>
                          <a:latin typeface="Century Gothic"/>
                          <a:ea typeface="+mn-ea"/>
                          <a:cs typeface="+mn-cs"/>
                        </a:rPr>
                        <a:t>Mexico </a:t>
                      </a:r>
                    </a:p>
                    <a:p>
                      <a:pPr algn="ctr" fontAlgn="b"/>
                      <a:r>
                        <a:rPr lang="en-US" sz="1000" b="1" i="0" u="none" strike="noStrike" kern="1200" dirty="0">
                          <a:solidFill>
                            <a:schemeClr val="accent5"/>
                          </a:solidFill>
                          <a:effectLst/>
                          <a:latin typeface="Century Gothic"/>
                          <a:ea typeface="+mn-ea"/>
                          <a:cs typeface="+mn-cs"/>
                        </a:rPr>
                        <a:t>($4.28M)</a:t>
                      </a:r>
                    </a:p>
                    <a:p>
                      <a:pPr algn="ctr" fontAlgn="b"/>
                      <a:endParaRPr lang="en-US" sz="1000" b="1" i="0" u="none" strike="noStrike" kern="1200" dirty="0">
                        <a:solidFill>
                          <a:schemeClr val="accent5"/>
                        </a:solidFill>
                        <a:effectLst/>
                        <a:latin typeface="Century Gothic" panose="020B0502020202020204" pitchFamily="34" charset="0"/>
                        <a:ea typeface="+mn-ea"/>
                        <a:cs typeface="+mn-cs"/>
                      </a:endParaRPr>
                    </a:p>
                  </a:txBody>
                  <a:tcPr marL="6350" marR="6350" marT="6350" marB="0" anchor="b">
                    <a:lnL w="12700" cap="flat" cmpd="sng" algn="ctr">
                      <a:solidFill>
                        <a:schemeClr val="accent6"/>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Century Gothic"/>
                          <a:ea typeface="+mn-ea"/>
                          <a:cs typeface="+mn-cs"/>
                        </a:rPr>
                        <a:t>Bosnia &amp; Herzegovina</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Century Gothic"/>
                          <a:ea typeface="+mn-ea"/>
                          <a:cs typeface="+mn-cs"/>
                        </a:rPr>
                        <a:t>($1.25M)</a:t>
                      </a:r>
                    </a:p>
                    <a:p>
                      <a:pPr marL="0" marR="0" lvl="0" indent="0" algn="ctr" defTabSz="914400" rtl="0" eaLnBrk="1" fontAlgn="b" latinLnBrk="0" hangingPunct="1">
                        <a:lnSpc>
                          <a:spcPct val="100000"/>
                        </a:lnSpc>
                        <a:spcBef>
                          <a:spcPts val="0"/>
                        </a:spcBef>
                        <a:spcAft>
                          <a:spcPts val="0"/>
                        </a:spcAft>
                        <a:buClrTx/>
                        <a:buSzTx/>
                        <a:buFontTx/>
                        <a:buNone/>
                        <a:tabLst/>
                        <a:defRPr/>
                      </a:pPr>
                      <a:endParaRPr lang="en-US" sz="1000" b="1" i="0" u="none" strike="noStrike" kern="1200" dirty="0">
                        <a:solidFill>
                          <a:schemeClr val="accent5"/>
                        </a:solidFill>
                        <a:effectLst/>
                        <a:latin typeface="Century Gothic"/>
                        <a:ea typeface="+mn-ea"/>
                        <a:cs typeface="+mn-cs"/>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fontAlgn="b" latinLnBrk="0" hangingPunct="1"/>
                      <a:r>
                        <a:rPr lang="en-US" sz="1000" b="1" i="0" u="none" strike="noStrike" kern="1200" dirty="0">
                          <a:solidFill>
                            <a:schemeClr val="accent5"/>
                          </a:solidFill>
                          <a:effectLst/>
                          <a:latin typeface="Century Gothic"/>
                          <a:ea typeface="+mn-ea"/>
                          <a:cs typeface="+mn-cs"/>
                        </a:rPr>
                        <a:t>Togo </a:t>
                      </a:r>
                    </a:p>
                    <a:p>
                      <a:pPr marL="0" algn="ctr" defTabSz="914400" rtl="0" eaLnBrk="1" fontAlgn="b" latinLnBrk="0" hangingPunct="1"/>
                      <a:r>
                        <a:rPr lang="en-US" sz="1000" b="1" i="0" u="none" strike="noStrike" kern="1200" dirty="0">
                          <a:solidFill>
                            <a:schemeClr val="accent5"/>
                          </a:solidFill>
                          <a:effectLst/>
                          <a:latin typeface="Century Gothic"/>
                          <a:ea typeface="+mn-ea"/>
                          <a:cs typeface="+mn-cs"/>
                        </a:rPr>
                        <a:t>($643K)</a:t>
                      </a:r>
                    </a:p>
                    <a:p>
                      <a:pPr marL="0" algn="ctr" defTabSz="914400" rtl="0" eaLnBrk="1" fontAlgn="b" latinLnBrk="0" hangingPunct="1"/>
                      <a:endParaRPr lang="en-US" sz="1000" b="1" i="0" u="none" strike="noStrike" kern="1200" dirty="0">
                        <a:solidFill>
                          <a:schemeClr val="accent5"/>
                        </a:solidFill>
                        <a:effectLst/>
                        <a:latin typeface="Century Gothic"/>
                        <a:ea typeface="+mn-ea"/>
                        <a:cs typeface="+mn-cs"/>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chemeClr val="accent5"/>
                          </a:solidFill>
                          <a:effectLst/>
                          <a:latin typeface="Century Gothic"/>
                          <a:ea typeface="+mn-ea"/>
                          <a:cs typeface="+mn-cs"/>
                        </a:rPr>
                        <a:t>Peru</a:t>
                      </a:r>
                    </a:p>
                    <a:p>
                      <a:pPr algn="ctr" fontAlgn="b"/>
                      <a:r>
                        <a:rPr lang="en-US" sz="1000" b="1" i="0" u="none" strike="noStrike" kern="1200" dirty="0">
                          <a:solidFill>
                            <a:schemeClr val="accent5"/>
                          </a:solidFill>
                          <a:effectLst/>
                          <a:latin typeface="Century Gothic"/>
                          <a:ea typeface="+mn-ea"/>
                          <a:cs typeface="+mn-cs"/>
                        </a:rPr>
                        <a:t>($1M)</a:t>
                      </a:r>
                    </a:p>
                    <a:p>
                      <a:pPr algn="ctr" fontAlgn="b"/>
                      <a:endParaRPr lang="en-US" sz="1000" b="1" i="0" u="none" strike="noStrike" kern="1200" dirty="0">
                        <a:solidFill>
                          <a:schemeClr val="accent5"/>
                        </a:solidFill>
                        <a:effectLst/>
                        <a:latin typeface="Century Gothic"/>
                        <a:ea typeface="+mn-ea"/>
                        <a:cs typeface="+mn-cs"/>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584708825"/>
                  </a:ext>
                </a:extLst>
              </a:tr>
              <a:tr h="374877">
                <a:tc>
                  <a:txBody>
                    <a:bodyPr/>
                    <a:lstStyle/>
                    <a:p>
                      <a:pPr algn="ctr"/>
                      <a:r>
                        <a:rPr lang="en-US" sz="1000" b="1">
                          <a:solidFill>
                            <a:schemeClr val="tx1"/>
                          </a:solidFill>
                          <a:latin typeface="Century Gothic"/>
                        </a:rPr>
                        <a:t>8</a:t>
                      </a:r>
                    </a:p>
                  </a:txBody>
                  <a:tcPr anchor="ctr">
                    <a:lnL w="12700" cmpd="sng">
                      <a:noFill/>
                    </a:lnL>
                    <a:lnR w="12700" cap="flat" cmpd="sng" algn="ctr">
                      <a:solidFill>
                        <a:schemeClr val="accent6"/>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chemeClr val="accent5"/>
                          </a:solidFill>
                          <a:effectLst/>
                          <a:latin typeface="Century Gothic"/>
                          <a:ea typeface="+mn-ea"/>
                          <a:cs typeface="+mn-cs"/>
                        </a:rPr>
                        <a:t>India </a:t>
                      </a:r>
                    </a:p>
                    <a:p>
                      <a:pPr algn="ctr" fontAlgn="b"/>
                      <a:r>
                        <a:rPr lang="en-US" sz="1000" b="1" i="0" u="none" strike="noStrike" kern="1200" dirty="0">
                          <a:solidFill>
                            <a:schemeClr val="accent5"/>
                          </a:solidFill>
                          <a:effectLst/>
                          <a:latin typeface="Century Gothic"/>
                          <a:ea typeface="+mn-ea"/>
                          <a:cs typeface="+mn-cs"/>
                        </a:rPr>
                        <a:t>($4.18M)</a:t>
                      </a:r>
                    </a:p>
                    <a:p>
                      <a:pPr algn="ctr" fontAlgn="b"/>
                      <a:endParaRPr lang="en-US" sz="1000" b="1" i="0" u="none" strike="noStrike" kern="1200" dirty="0">
                        <a:solidFill>
                          <a:schemeClr val="accent5"/>
                        </a:solidFill>
                        <a:effectLst/>
                        <a:latin typeface="Century Gothic" panose="020B0502020202020204" pitchFamily="34" charset="0"/>
                        <a:ea typeface="+mn-ea"/>
                        <a:cs typeface="+mn-cs"/>
                      </a:endParaRPr>
                    </a:p>
                  </a:txBody>
                  <a:tcPr marL="6350" marR="6350" marT="6350" marB="0" anchor="b">
                    <a:lnL w="12700" cap="flat" cmpd="sng" algn="ctr">
                      <a:solidFill>
                        <a:schemeClr val="accent6"/>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Century Gothic"/>
                          <a:ea typeface="+mn-ea"/>
                          <a:cs typeface="+mn-cs"/>
                        </a:rPr>
                        <a:t>Colombia</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Century Gothic"/>
                          <a:ea typeface="+mn-ea"/>
                          <a:cs typeface="+mn-cs"/>
                        </a:rPr>
                        <a:t>($1.12M)</a:t>
                      </a:r>
                    </a:p>
                    <a:p>
                      <a:pPr marL="0" marR="0" lvl="0" indent="0" algn="ctr" defTabSz="914400" rtl="0" eaLnBrk="1" fontAlgn="b" latinLnBrk="0" hangingPunct="1">
                        <a:lnSpc>
                          <a:spcPct val="100000"/>
                        </a:lnSpc>
                        <a:spcBef>
                          <a:spcPts val="0"/>
                        </a:spcBef>
                        <a:spcAft>
                          <a:spcPts val="0"/>
                        </a:spcAft>
                        <a:buClrTx/>
                        <a:buSzTx/>
                        <a:buFontTx/>
                        <a:buNone/>
                        <a:tabLst/>
                        <a:defRPr/>
                      </a:pPr>
                      <a:endParaRPr lang="en-US" sz="1000" b="1" i="0" u="none" strike="noStrike" kern="1200" dirty="0">
                        <a:solidFill>
                          <a:schemeClr val="accent5"/>
                        </a:solidFill>
                        <a:effectLst/>
                        <a:latin typeface="Century Gothic"/>
                        <a:ea typeface="+mn-ea"/>
                        <a:cs typeface="+mn-cs"/>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fontAlgn="b" latinLnBrk="0" hangingPunct="1"/>
                      <a:r>
                        <a:rPr lang="en-US" sz="1000" b="1" i="0" u="none" strike="noStrike" kern="1200" dirty="0">
                          <a:solidFill>
                            <a:schemeClr val="tx1"/>
                          </a:solidFill>
                          <a:effectLst/>
                          <a:latin typeface="Century Gothic"/>
                          <a:ea typeface="+mn-ea"/>
                          <a:cs typeface="+mn-cs"/>
                        </a:rPr>
                        <a:t>India</a:t>
                      </a:r>
                    </a:p>
                    <a:p>
                      <a:pPr marL="0" algn="ctr" defTabSz="914400" rtl="0" eaLnBrk="1" fontAlgn="b" latinLnBrk="0" hangingPunct="1"/>
                      <a:r>
                        <a:rPr lang="en-US" sz="1000" b="1" i="0" u="none" strike="noStrike" kern="1200" dirty="0">
                          <a:solidFill>
                            <a:schemeClr val="tx1"/>
                          </a:solidFill>
                          <a:effectLst/>
                          <a:latin typeface="Century Gothic"/>
                          <a:ea typeface="+mn-ea"/>
                          <a:cs typeface="+mn-cs"/>
                        </a:rPr>
                        <a:t>($593K)</a:t>
                      </a:r>
                    </a:p>
                    <a:p>
                      <a:pPr marL="0" algn="ctr" defTabSz="914400" rtl="0" eaLnBrk="1" fontAlgn="b" latinLnBrk="0" hangingPunct="1"/>
                      <a:endParaRPr lang="en-US" sz="1000" b="1" i="0" u="none" strike="noStrike" kern="1200" dirty="0">
                        <a:solidFill>
                          <a:schemeClr val="accent5"/>
                        </a:solidFill>
                        <a:effectLst/>
                        <a:latin typeface="Century Gothic"/>
                        <a:ea typeface="+mn-ea"/>
                        <a:cs typeface="+mn-cs"/>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algn="ctr" fontAlgn="b"/>
                      <a:r>
                        <a:rPr lang="en-US" sz="1000" b="1" i="0" u="none" strike="noStrike" kern="1200" dirty="0">
                          <a:solidFill>
                            <a:schemeClr val="tx1"/>
                          </a:solidFill>
                          <a:effectLst/>
                          <a:latin typeface="Century Gothic"/>
                          <a:ea typeface="+mn-ea"/>
                          <a:cs typeface="+mn-cs"/>
                        </a:rPr>
                        <a:t>Ghana</a:t>
                      </a:r>
                    </a:p>
                    <a:p>
                      <a:pPr algn="ctr" fontAlgn="b"/>
                      <a:r>
                        <a:rPr lang="en-US" sz="1000" b="1" i="0" u="none" strike="noStrike" kern="1200" dirty="0">
                          <a:solidFill>
                            <a:schemeClr val="tx1"/>
                          </a:solidFill>
                          <a:effectLst/>
                          <a:latin typeface="Century Gothic"/>
                          <a:ea typeface="+mn-ea"/>
                          <a:cs typeface="+mn-cs"/>
                        </a:rPr>
                        <a:t>($984K)</a:t>
                      </a:r>
                    </a:p>
                    <a:p>
                      <a:pPr algn="ctr" fontAlgn="b"/>
                      <a:endParaRPr lang="en-US" sz="1000" b="1" i="0" u="none" strike="noStrike" kern="1200" dirty="0">
                        <a:solidFill>
                          <a:schemeClr val="tx1"/>
                        </a:solidFill>
                        <a:effectLst/>
                        <a:latin typeface="Century Gothic"/>
                        <a:ea typeface="+mn-ea"/>
                        <a:cs typeface="+mn-cs"/>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3106479763"/>
                  </a:ext>
                </a:extLst>
              </a:tr>
              <a:tr h="169061">
                <a:tc>
                  <a:txBody>
                    <a:bodyPr/>
                    <a:lstStyle/>
                    <a:p>
                      <a:pPr algn="ctr"/>
                      <a:r>
                        <a:rPr lang="en-US" sz="1000" b="1">
                          <a:solidFill>
                            <a:schemeClr val="tx1"/>
                          </a:solidFill>
                          <a:latin typeface="Century Gothic"/>
                        </a:rPr>
                        <a:t>9</a:t>
                      </a:r>
                    </a:p>
                  </a:txBody>
                  <a:tcPr anchor="ctr">
                    <a:lnL w="12700" cmpd="sng">
                      <a:noFill/>
                    </a:lnL>
                    <a:lnR w="12700" cap="flat" cmpd="sng" algn="ctr">
                      <a:solidFill>
                        <a:schemeClr val="accent6"/>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accent5"/>
                          </a:solidFill>
                          <a:effectLst/>
                          <a:latin typeface="Century Gothic"/>
                          <a:ea typeface="+mn-ea"/>
                          <a:cs typeface="+mn-cs"/>
                        </a:rPr>
                        <a:t>Burkina Faso </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accent5"/>
                          </a:solidFill>
                          <a:effectLst/>
                          <a:latin typeface="Century Gothic"/>
                          <a:ea typeface="+mn-ea"/>
                          <a:cs typeface="+mn-cs"/>
                        </a:rPr>
                        <a:t>($4.08M)</a:t>
                      </a:r>
                    </a:p>
                    <a:p>
                      <a:pPr marL="0" marR="0" lvl="0" indent="0" algn="ctr" defTabSz="914400" rtl="0" eaLnBrk="1" fontAlgn="b" latinLnBrk="0" hangingPunct="1">
                        <a:lnSpc>
                          <a:spcPct val="100000"/>
                        </a:lnSpc>
                        <a:spcBef>
                          <a:spcPts val="0"/>
                        </a:spcBef>
                        <a:spcAft>
                          <a:spcPts val="0"/>
                        </a:spcAft>
                        <a:buClrTx/>
                        <a:buSzTx/>
                        <a:buFontTx/>
                        <a:buNone/>
                        <a:tabLst/>
                        <a:defRPr/>
                      </a:pPr>
                      <a:endParaRPr lang="en-US" sz="1000" b="1" i="0" u="none" strike="noStrike" kern="1200" dirty="0">
                        <a:solidFill>
                          <a:schemeClr val="accent5"/>
                        </a:solidFill>
                        <a:effectLst/>
                        <a:latin typeface="Century Gothic" panose="020B0502020202020204" pitchFamily="34" charset="0"/>
                        <a:ea typeface="+mn-ea"/>
                        <a:cs typeface="+mn-cs"/>
                      </a:endParaRPr>
                    </a:p>
                  </a:txBody>
                  <a:tcPr marL="6350" marR="6350" marT="6350" marB="0" anchor="b">
                    <a:lnL w="12700" cap="flat" cmpd="sng" algn="ctr">
                      <a:solidFill>
                        <a:schemeClr val="accent6"/>
                      </a:solidFill>
                      <a:prstDash val="solid"/>
                      <a:round/>
                      <a:headEnd type="none" w="med" len="med"/>
                      <a:tailEnd type="none" w="med" len="med"/>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accent5"/>
                          </a:solidFill>
                          <a:effectLst/>
                          <a:latin typeface="Century Gothic" panose="020B0502020202020204" pitchFamily="34" charset="0"/>
                          <a:ea typeface="+mn-ea"/>
                          <a:cs typeface="+mn-cs"/>
                        </a:rPr>
                        <a:t>Morocco</a:t>
                      </a: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accent5"/>
                          </a:solidFill>
                          <a:effectLst/>
                          <a:latin typeface="Century Gothic" panose="020B0502020202020204" pitchFamily="34" charset="0"/>
                          <a:ea typeface="+mn-ea"/>
                          <a:cs typeface="+mn-cs"/>
                        </a:rPr>
                        <a:t>($916K)</a:t>
                      </a:r>
                    </a:p>
                    <a:p>
                      <a:pPr marL="0" marR="0" lvl="0" indent="0" algn="ctr" defTabSz="914400" rtl="0" eaLnBrk="1" fontAlgn="b" latinLnBrk="0" hangingPunct="1">
                        <a:lnSpc>
                          <a:spcPct val="100000"/>
                        </a:lnSpc>
                        <a:spcBef>
                          <a:spcPts val="0"/>
                        </a:spcBef>
                        <a:spcAft>
                          <a:spcPts val="0"/>
                        </a:spcAft>
                        <a:buClrTx/>
                        <a:buSzTx/>
                        <a:buFontTx/>
                        <a:buNone/>
                        <a:tabLst/>
                        <a:defRPr/>
                      </a:pPr>
                      <a:endParaRPr lang="en-US" sz="1000" b="1" i="0" u="none" strike="noStrike" kern="1200" dirty="0">
                        <a:solidFill>
                          <a:schemeClr val="accent5"/>
                        </a:solidFill>
                        <a:effectLst/>
                        <a:latin typeface="Century Gothic" panose="020B0502020202020204" pitchFamily="34" charset="0"/>
                        <a:ea typeface="+mn-ea"/>
                        <a:cs typeface="+mn-cs"/>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algn="ctr" defTabSz="914400" rtl="0" eaLnBrk="1" fontAlgn="b" latinLnBrk="0" hangingPunct="1"/>
                      <a:r>
                        <a:rPr lang="en-US" sz="1000" b="1" i="0" u="none" strike="noStrike" kern="1200" dirty="0">
                          <a:solidFill>
                            <a:schemeClr val="accent5"/>
                          </a:solidFill>
                          <a:effectLst/>
                          <a:latin typeface="Century Gothic"/>
                          <a:ea typeface="+mn-ea"/>
                          <a:cs typeface="+mn-cs"/>
                        </a:rPr>
                        <a:t>Bhutan</a:t>
                      </a:r>
                    </a:p>
                    <a:p>
                      <a:pPr marL="0" algn="ctr" defTabSz="914400" rtl="0" eaLnBrk="1" fontAlgn="b" latinLnBrk="0" hangingPunct="1"/>
                      <a:r>
                        <a:rPr lang="en-US" sz="1000" b="1" i="0" u="none" strike="noStrike" kern="1200" dirty="0">
                          <a:solidFill>
                            <a:schemeClr val="accent5"/>
                          </a:solidFill>
                          <a:effectLst/>
                          <a:latin typeface="Century Gothic"/>
                          <a:ea typeface="+mn-ea"/>
                          <a:cs typeface="+mn-cs"/>
                        </a:rPr>
                        <a:t>($430K)</a:t>
                      </a:r>
                    </a:p>
                    <a:p>
                      <a:pPr marL="0" algn="ctr" defTabSz="914400" rtl="0" eaLnBrk="1" fontAlgn="b" latinLnBrk="0" hangingPunct="1"/>
                      <a:endParaRPr lang="en-US" sz="1000" b="1" i="0" u="none" strike="noStrike" kern="1200" dirty="0">
                        <a:solidFill>
                          <a:schemeClr val="accent5"/>
                        </a:solidFill>
                        <a:effectLst/>
                        <a:latin typeface="Century Gothic"/>
                        <a:ea typeface="+mn-ea"/>
                        <a:cs typeface="+mn-cs"/>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tc>
                  <a:txBody>
                    <a:bodyPr/>
                    <a:lstStyle/>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Century Gothic"/>
                          <a:ea typeface="+mn-ea"/>
                          <a:cs typeface="+mn-cs"/>
                        </a:rPr>
                        <a:t>Uganda</a:t>
                      </a:r>
                      <a:endParaRPr lang="en-US" sz="1000" b="0" i="0" u="none" strike="noStrike" kern="1200" dirty="0">
                        <a:solidFill>
                          <a:schemeClr val="tx1"/>
                        </a:solidFill>
                        <a:effectLst/>
                        <a:latin typeface="Century Gothic"/>
                        <a:ea typeface="+mn-ea"/>
                        <a:cs typeface="+mn-cs"/>
                      </a:endParaRPr>
                    </a:p>
                    <a:p>
                      <a:pPr marL="0" marR="0" lvl="0" indent="0" algn="ctr" defTabSz="914400" rtl="0" eaLnBrk="1" fontAlgn="b" latinLnBrk="0" hangingPunct="1">
                        <a:lnSpc>
                          <a:spcPct val="100000"/>
                        </a:lnSpc>
                        <a:spcBef>
                          <a:spcPts val="0"/>
                        </a:spcBef>
                        <a:spcAft>
                          <a:spcPts val="0"/>
                        </a:spcAft>
                        <a:buClrTx/>
                        <a:buSzTx/>
                        <a:buFontTx/>
                        <a:buNone/>
                        <a:tabLst/>
                        <a:defRPr/>
                      </a:pPr>
                      <a:r>
                        <a:rPr lang="en-US" sz="1000" b="1" i="0" u="none" strike="noStrike" kern="1200" dirty="0">
                          <a:solidFill>
                            <a:schemeClr val="tx1"/>
                          </a:solidFill>
                          <a:effectLst/>
                          <a:latin typeface="Century Gothic"/>
                          <a:ea typeface="+mn-ea"/>
                          <a:cs typeface="+mn-cs"/>
                        </a:rPr>
                        <a:t>($954K)</a:t>
                      </a:r>
                    </a:p>
                    <a:p>
                      <a:pPr marL="0" marR="0" lvl="0" indent="0" algn="ctr" defTabSz="914400" rtl="0" eaLnBrk="1" fontAlgn="b" latinLnBrk="0" hangingPunct="1">
                        <a:lnSpc>
                          <a:spcPct val="100000"/>
                        </a:lnSpc>
                        <a:spcBef>
                          <a:spcPts val="0"/>
                        </a:spcBef>
                        <a:spcAft>
                          <a:spcPts val="0"/>
                        </a:spcAft>
                        <a:buClrTx/>
                        <a:buSzTx/>
                        <a:buFontTx/>
                        <a:buNone/>
                        <a:tabLst/>
                        <a:defRPr/>
                      </a:pPr>
                      <a:endParaRPr lang="en-US" sz="1000" b="0" i="0" u="none" strike="noStrike" kern="1200" dirty="0">
                        <a:solidFill>
                          <a:schemeClr val="tx1"/>
                        </a:solidFill>
                        <a:effectLst/>
                        <a:latin typeface="Century Gothic"/>
                        <a:ea typeface="+mn-ea"/>
                        <a:cs typeface="+mn-cs"/>
                      </a:endParaRPr>
                    </a:p>
                  </a:txBody>
                  <a:tcPr marL="6350" marR="6350" marT="6350" marB="0" anchor="b">
                    <a:lnL w="12700" cmpd="sng">
                      <a:noFill/>
                    </a:lnL>
                    <a:lnR w="12700" cmpd="sng">
                      <a:noFill/>
                    </a:lnR>
                    <a:lnT w="12700" cmpd="sng">
                      <a:noFill/>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1686141513"/>
                  </a:ext>
                </a:extLst>
              </a:tr>
              <a:tr h="415595">
                <a:tc>
                  <a:txBody>
                    <a:bodyPr/>
                    <a:lstStyle/>
                    <a:p>
                      <a:pPr algn="ctr"/>
                      <a:r>
                        <a:rPr lang="en-US" sz="1000" b="1">
                          <a:solidFill>
                            <a:schemeClr val="tx1"/>
                          </a:solidFill>
                          <a:latin typeface="Century Gothic"/>
                        </a:rPr>
                        <a:t>10</a:t>
                      </a:r>
                    </a:p>
                  </a:txBody>
                  <a:tcPr anchor="ctr">
                    <a:lnL w="12700" cmpd="sng">
                      <a:noFill/>
                    </a:lnL>
                    <a:lnR w="12700" cap="flat" cmpd="sng" algn="ctr">
                      <a:solidFill>
                        <a:schemeClr val="accent6"/>
                      </a:solidFill>
                      <a:prstDash val="solid"/>
                      <a:round/>
                      <a:headEnd type="none" w="med" len="med"/>
                      <a:tailEnd type="none" w="med" len="med"/>
                    </a:lnR>
                    <a:lnT w="12700" cmpd="sng">
                      <a:noFill/>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n-US" sz="1000" b="1" i="0" u="none" strike="noStrike" kern="1200" dirty="0">
                          <a:solidFill>
                            <a:schemeClr val="tx1"/>
                          </a:solidFill>
                          <a:effectLst/>
                          <a:latin typeface="Century Gothic"/>
                          <a:ea typeface="+mn-ea"/>
                          <a:cs typeface="+mn-cs"/>
                        </a:rPr>
                        <a:t>Benin</a:t>
                      </a:r>
                    </a:p>
                    <a:p>
                      <a:pPr marL="0" algn="ctr" defTabSz="914400" rtl="0" eaLnBrk="1" fontAlgn="b" latinLnBrk="0" hangingPunct="1"/>
                      <a:r>
                        <a:rPr lang="en-US" sz="1000" b="1" i="0" u="none" strike="noStrike" kern="1200" dirty="0">
                          <a:solidFill>
                            <a:schemeClr val="tx1"/>
                          </a:solidFill>
                          <a:effectLst/>
                          <a:latin typeface="Century Gothic"/>
                          <a:ea typeface="+mn-ea"/>
                          <a:cs typeface="+mn-cs"/>
                        </a:rPr>
                        <a:t>($3.56M)</a:t>
                      </a:r>
                    </a:p>
                    <a:p>
                      <a:pPr marL="0" algn="ctr" defTabSz="914400" rtl="0" eaLnBrk="1" fontAlgn="b" latinLnBrk="0" hangingPunct="1"/>
                      <a:endParaRPr lang="en-US" sz="1000" b="1" i="0" u="none" strike="noStrike" kern="1200" dirty="0">
                        <a:solidFill>
                          <a:schemeClr val="accent5"/>
                        </a:solidFill>
                        <a:effectLst/>
                        <a:latin typeface="Century Gothic"/>
                        <a:ea typeface="+mn-ea"/>
                        <a:cs typeface="+mn-cs"/>
                      </a:endParaRPr>
                    </a:p>
                  </a:txBody>
                  <a:tcPr marL="6350" marR="6350" marT="6350" marB="0" anchor="ctr">
                    <a:lnL w="12700" cap="flat" cmpd="sng" algn="ctr">
                      <a:solidFill>
                        <a:schemeClr val="accent6"/>
                      </a:solidFill>
                      <a:prstDash val="solid"/>
                      <a:round/>
                      <a:headEnd type="none" w="med" len="med"/>
                      <a:tailEnd type="none" w="med" len="med"/>
                    </a:lnL>
                    <a:lnR w="12700" cmpd="sng">
                      <a:noFill/>
                    </a:lnR>
                    <a:lnT w="12700" cmpd="sng">
                      <a:noFill/>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n-US" sz="1000" b="1" i="0" u="none" strike="noStrike" kern="1200" dirty="0">
                          <a:solidFill>
                            <a:schemeClr val="accent5"/>
                          </a:solidFill>
                          <a:effectLst/>
                          <a:latin typeface="Century Gothic"/>
                          <a:ea typeface="+mn-ea"/>
                          <a:cs typeface="+mn-cs"/>
                        </a:rPr>
                        <a:t>Ghana</a:t>
                      </a:r>
                    </a:p>
                    <a:p>
                      <a:pPr marL="0" algn="ctr" defTabSz="914400" rtl="0" eaLnBrk="1" fontAlgn="b" latinLnBrk="0" hangingPunct="1"/>
                      <a:r>
                        <a:rPr lang="en-US" sz="1000" b="1" i="0" u="none" strike="noStrike" kern="1200" dirty="0">
                          <a:solidFill>
                            <a:schemeClr val="accent5"/>
                          </a:solidFill>
                          <a:effectLst/>
                          <a:latin typeface="Century Gothic"/>
                          <a:ea typeface="+mn-ea"/>
                          <a:cs typeface="+mn-cs"/>
                        </a:rPr>
                        <a:t>($890K)</a:t>
                      </a:r>
                    </a:p>
                    <a:p>
                      <a:pPr marL="0" algn="ctr" defTabSz="914400" rtl="0" eaLnBrk="1" fontAlgn="b" latinLnBrk="0" hangingPunct="1"/>
                      <a:endParaRPr lang="en-US" sz="1000" b="1" i="0" u="none" strike="noStrike" kern="1200" dirty="0">
                        <a:solidFill>
                          <a:schemeClr val="accent5"/>
                        </a:solidFill>
                        <a:effectLst/>
                        <a:latin typeface="Century Gothic"/>
                        <a:ea typeface="+mn-ea"/>
                        <a:cs typeface="+mn-cs"/>
                      </a:endParaRPr>
                    </a:p>
                  </a:txBody>
                  <a:tcPr marL="6350" marR="6350" marT="6350" marB="0" anchor="ctr">
                    <a:lnL w="12700" cmpd="sng">
                      <a:noFill/>
                    </a:lnL>
                    <a:lnR w="12700" cmpd="sng">
                      <a:noFill/>
                    </a:lnR>
                    <a:lnT w="12700" cmpd="sng">
                      <a:noFill/>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n-US" sz="1000" b="1" i="0" u="none" strike="noStrike" kern="1200" dirty="0">
                          <a:solidFill>
                            <a:schemeClr val="accent5"/>
                          </a:solidFill>
                          <a:effectLst/>
                          <a:latin typeface="Century Gothic"/>
                          <a:ea typeface="+mn-ea"/>
                          <a:cs typeface="+mn-cs"/>
                        </a:rPr>
                        <a:t>Burkina Faso</a:t>
                      </a:r>
                    </a:p>
                    <a:p>
                      <a:pPr marL="0" algn="ctr" defTabSz="914400" rtl="0" eaLnBrk="1" fontAlgn="b" latinLnBrk="0" hangingPunct="1"/>
                      <a:r>
                        <a:rPr lang="en-US" sz="1000" b="1" i="0" u="none" strike="noStrike" kern="1200" dirty="0">
                          <a:solidFill>
                            <a:schemeClr val="accent5"/>
                          </a:solidFill>
                          <a:effectLst/>
                          <a:latin typeface="Century Gothic"/>
                          <a:ea typeface="+mn-ea"/>
                          <a:cs typeface="+mn-cs"/>
                        </a:rPr>
                        <a:t>($301K)</a:t>
                      </a:r>
                    </a:p>
                    <a:p>
                      <a:pPr marL="0" algn="ctr" defTabSz="914400" rtl="0" eaLnBrk="1" fontAlgn="b" latinLnBrk="0" hangingPunct="1"/>
                      <a:endParaRPr lang="en-US" sz="1000" b="1" i="0" u="none" strike="noStrike" kern="1200" dirty="0">
                        <a:solidFill>
                          <a:schemeClr val="accent5"/>
                        </a:solidFill>
                        <a:effectLst/>
                        <a:latin typeface="Century Gothic"/>
                        <a:ea typeface="+mn-ea"/>
                        <a:cs typeface="+mn-cs"/>
                      </a:endParaRPr>
                    </a:p>
                  </a:txBody>
                  <a:tcPr marL="6350" marR="6350" marT="6350" marB="0" anchor="ctr">
                    <a:lnL w="12700" cmpd="sng">
                      <a:noFill/>
                    </a:lnL>
                    <a:lnR w="12700" cmpd="sng">
                      <a:noFill/>
                    </a:lnR>
                    <a:lnT w="12700" cmpd="sng">
                      <a:noFill/>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tc>
                  <a:txBody>
                    <a:bodyPr/>
                    <a:lstStyle/>
                    <a:p>
                      <a:pPr marL="0" algn="ctr" defTabSz="914400" rtl="0" eaLnBrk="1" fontAlgn="b" latinLnBrk="0" hangingPunct="1"/>
                      <a:r>
                        <a:rPr lang="en-US" sz="1000" b="1" i="0" u="none" strike="noStrike" kern="1200" dirty="0">
                          <a:solidFill>
                            <a:schemeClr val="accent5"/>
                          </a:solidFill>
                          <a:effectLst/>
                          <a:latin typeface="Century Gothic"/>
                          <a:ea typeface="+mn-ea"/>
                          <a:cs typeface="+mn-cs"/>
                        </a:rPr>
                        <a:t>Malawi</a:t>
                      </a:r>
                    </a:p>
                    <a:p>
                      <a:pPr marL="0" algn="ctr" defTabSz="914400" rtl="0" eaLnBrk="1" fontAlgn="b" latinLnBrk="0" hangingPunct="1"/>
                      <a:r>
                        <a:rPr lang="en-US" sz="1000" b="1" i="0" u="none" strike="noStrike" kern="1200" dirty="0">
                          <a:solidFill>
                            <a:schemeClr val="accent5"/>
                          </a:solidFill>
                          <a:effectLst/>
                          <a:latin typeface="Century Gothic"/>
                          <a:ea typeface="+mn-ea"/>
                          <a:cs typeface="+mn-cs"/>
                        </a:rPr>
                        <a:t>($947K)</a:t>
                      </a:r>
                    </a:p>
                  </a:txBody>
                  <a:tcPr marL="6350" marR="6350" marT="6350" marB="0" anchor="ctr">
                    <a:lnL w="12700" cmpd="sng">
                      <a:noFill/>
                    </a:lnL>
                    <a:lnR w="12700" cmpd="sng">
                      <a:noFill/>
                    </a:lnR>
                    <a:lnT w="12700" cmpd="sng">
                      <a:noFill/>
                    </a:lnT>
                    <a:lnB w="12700" cap="flat" cmpd="sng" algn="ctr">
                      <a:solidFill>
                        <a:schemeClr val="accent6"/>
                      </a:solid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2603184011"/>
                  </a:ext>
                </a:extLst>
              </a:tr>
              <a:tr h="906752">
                <a:tc>
                  <a:txBody>
                    <a:bodyPr/>
                    <a:lstStyle/>
                    <a:p>
                      <a:pPr algn="ctr"/>
                      <a:r>
                        <a:rPr lang="en-US" sz="1400" b="1" dirty="0">
                          <a:solidFill>
                            <a:schemeClr val="tx1"/>
                          </a:solidFill>
                          <a:latin typeface="Century Gothic"/>
                        </a:rPr>
                        <a:t>Top 10 </a:t>
                      </a:r>
                    </a:p>
                    <a:p>
                      <a:pPr algn="ctr"/>
                      <a:r>
                        <a:rPr lang="en-US" sz="1400" b="1" dirty="0">
                          <a:solidFill>
                            <a:schemeClr val="tx1"/>
                          </a:solidFill>
                          <a:latin typeface="Century Gothic"/>
                        </a:rPr>
                        <a:t>share of pillar</a:t>
                      </a:r>
                    </a:p>
                    <a:p>
                      <a:pPr algn="ctr"/>
                      <a:endParaRPr lang="en-US" sz="1400" b="1" dirty="0">
                        <a:solidFill>
                          <a:schemeClr val="tx1"/>
                        </a:solidFill>
                        <a:latin typeface="Century Gothic"/>
                      </a:endParaRPr>
                    </a:p>
                  </a:txBody>
                  <a:tcPr anchor="ctr">
                    <a:lnL w="12700" cmpd="sng">
                      <a:noFill/>
                    </a:lnL>
                    <a:lnR w="12700" cap="flat" cmpd="sng" algn="ctr">
                      <a:solidFill>
                        <a:schemeClr val="accent6"/>
                      </a:solidFill>
                      <a:prstDash val="solid"/>
                      <a:round/>
                      <a:headEnd type="none" w="med" len="med"/>
                      <a:tailEnd type="none" w="med" len="med"/>
                    </a:lnR>
                    <a:lnT w="12700" cap="flat" cmpd="sng" algn="ctr">
                      <a:solidFill>
                        <a:schemeClr val="accent6"/>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1400" b="1" dirty="0">
                          <a:solidFill>
                            <a:schemeClr val="tx1"/>
                          </a:solidFill>
                          <a:latin typeface="Century Gothic" panose="020B0502020202020204" pitchFamily="34" charset="0"/>
                        </a:rPr>
                        <a:t>63%</a:t>
                      </a:r>
                    </a:p>
                    <a:p>
                      <a:pPr algn="ctr"/>
                      <a:endParaRPr lang="en-US" sz="1400" b="1" dirty="0">
                        <a:solidFill>
                          <a:schemeClr val="tx1"/>
                        </a:solidFill>
                        <a:latin typeface="Century Gothic" panose="020B0502020202020204" pitchFamily="34" charset="0"/>
                      </a:endParaRPr>
                    </a:p>
                    <a:p>
                      <a:pPr algn="ctr"/>
                      <a:endParaRPr lang="en-US" sz="1400" b="1" dirty="0">
                        <a:solidFill>
                          <a:schemeClr val="tx1"/>
                        </a:solidFill>
                        <a:latin typeface="Century Gothic" panose="020B0502020202020204" pitchFamily="34" charset="0"/>
                      </a:endParaRPr>
                    </a:p>
                  </a:txBody>
                  <a:tcPr anchor="ctr">
                    <a:lnL w="12700" cap="flat" cmpd="sng" algn="ctr">
                      <a:solidFill>
                        <a:schemeClr val="accent6"/>
                      </a:solidFill>
                      <a:prstDash val="solid"/>
                      <a:round/>
                      <a:headEnd type="none" w="med" len="med"/>
                      <a:tailEnd type="none" w="med" len="med"/>
                    </a:lnL>
                    <a:lnR w="12700" cmpd="sng">
                      <a:noFill/>
                    </a:lnR>
                    <a:lnT w="12700" cap="flat" cmpd="sng" algn="ctr">
                      <a:solidFill>
                        <a:schemeClr val="accent6"/>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1400" b="1" dirty="0">
                          <a:solidFill>
                            <a:schemeClr val="tx1"/>
                          </a:solidFill>
                          <a:latin typeface="Century Gothic"/>
                        </a:rPr>
                        <a:t>48%</a:t>
                      </a:r>
                    </a:p>
                    <a:p>
                      <a:pPr algn="ctr"/>
                      <a:endParaRPr lang="en-US" sz="1400" b="1" dirty="0">
                        <a:solidFill>
                          <a:schemeClr val="tx1"/>
                        </a:solidFill>
                        <a:latin typeface="Century Gothic"/>
                      </a:endParaRPr>
                    </a:p>
                    <a:p>
                      <a:pPr algn="ctr"/>
                      <a:endParaRPr lang="en-US" sz="1400" b="1" dirty="0">
                        <a:solidFill>
                          <a:schemeClr val="tx1"/>
                        </a:solidFill>
                        <a:latin typeface="Century Gothic"/>
                      </a:endParaRPr>
                    </a:p>
                  </a:txBody>
                  <a:tcPr anchor="ctr">
                    <a:lnL w="12700" cmpd="sng">
                      <a:noFill/>
                    </a:lnL>
                    <a:lnR w="12700" cmpd="sng">
                      <a:noFill/>
                    </a:lnR>
                    <a:lnT w="12700" cap="flat" cmpd="sng" algn="ctr">
                      <a:solidFill>
                        <a:schemeClr val="accent6"/>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a:r>
                        <a:rPr lang="en-US" sz="1400" b="1" dirty="0">
                          <a:solidFill>
                            <a:schemeClr val="tx1"/>
                          </a:solidFill>
                          <a:latin typeface="Century Gothic" panose="020B0502020202020204" pitchFamily="34" charset="0"/>
                        </a:rPr>
                        <a:t>57%</a:t>
                      </a:r>
                    </a:p>
                    <a:p>
                      <a:pPr algn="ctr"/>
                      <a:endParaRPr lang="en-US" sz="1400" b="1" dirty="0">
                        <a:solidFill>
                          <a:schemeClr val="tx1"/>
                        </a:solidFill>
                        <a:latin typeface="Century Gothic" panose="020B0502020202020204" pitchFamily="34" charset="0"/>
                      </a:endParaRPr>
                    </a:p>
                    <a:p>
                      <a:pPr algn="ctr"/>
                      <a:endParaRPr lang="en-US" sz="1400" b="1" dirty="0">
                        <a:solidFill>
                          <a:schemeClr val="tx1"/>
                        </a:solidFill>
                        <a:latin typeface="Century Gothic" panose="020B0502020202020204" pitchFamily="34" charset="0"/>
                      </a:endParaRPr>
                    </a:p>
                  </a:txBody>
                  <a:tcPr anchor="ctr">
                    <a:lnL w="12700" cmpd="sng">
                      <a:noFill/>
                    </a:lnL>
                    <a:lnR w="12700" cmpd="sng">
                      <a:noFill/>
                    </a:lnR>
                    <a:lnT w="12700" cap="flat" cmpd="sng" algn="ctr">
                      <a:solidFill>
                        <a:schemeClr val="accent6"/>
                      </a:solidFill>
                      <a:prstDash val="solid"/>
                      <a:round/>
                      <a:headEnd type="none" w="med" len="med"/>
                      <a:tailEnd type="none" w="med" len="med"/>
                    </a:lnT>
                    <a:lnB w="12700" cmpd="sng">
                      <a:noFill/>
                    </a:lnB>
                    <a:lnTlToBr w="12700" cmpd="sng">
                      <a:noFill/>
                      <a:prstDash val="solid"/>
                    </a:lnTlToBr>
                    <a:lnBlToTr w="12700" cmpd="sng">
                      <a:noFill/>
                      <a:prstDash val="solid"/>
                    </a:lnBlToTr>
                    <a:noFill/>
                  </a:tcPr>
                </a:tc>
                <a:tc>
                  <a:txBody>
                    <a:bodyPr/>
                    <a:lstStyle/>
                    <a:p>
                      <a:pPr algn="ctr" fontAlgn="b"/>
                      <a:r>
                        <a:rPr lang="en-US" sz="1400" b="1" i="0" u="none" strike="noStrike" dirty="0">
                          <a:solidFill>
                            <a:schemeClr val="tx1"/>
                          </a:solidFill>
                          <a:effectLst/>
                          <a:latin typeface="Century Gothic" panose="020B0502020202020204" pitchFamily="34" charset="0"/>
                        </a:rPr>
                        <a:t>41%</a:t>
                      </a:r>
                    </a:p>
                    <a:p>
                      <a:pPr algn="ctr" fontAlgn="b"/>
                      <a:endParaRPr lang="en-US" sz="1400" b="1" i="0" u="none" strike="noStrike" dirty="0">
                        <a:solidFill>
                          <a:schemeClr val="tx1"/>
                        </a:solidFill>
                        <a:effectLst/>
                        <a:latin typeface="Century Gothic" panose="020B0502020202020204" pitchFamily="34" charset="0"/>
                      </a:endParaRPr>
                    </a:p>
                    <a:p>
                      <a:pPr algn="ctr" fontAlgn="b"/>
                      <a:endParaRPr lang="en-US" sz="1400" b="1" i="0" u="none" strike="noStrike" dirty="0">
                        <a:solidFill>
                          <a:schemeClr val="tx1"/>
                        </a:solidFill>
                        <a:effectLst/>
                        <a:latin typeface="Century Gothic" panose="020B0502020202020204" pitchFamily="34" charset="0"/>
                      </a:endParaRPr>
                    </a:p>
                  </a:txBody>
                  <a:tcPr marL="9525" marR="9525" marT="19050" marB="19050" anchor="ctr">
                    <a:lnL w="12700" cmpd="sng">
                      <a:noFill/>
                    </a:lnL>
                    <a:lnR w="12700" cmpd="sng">
                      <a:noFill/>
                    </a:lnR>
                    <a:lnT w="12700" cap="flat" cmpd="sng" algn="ctr">
                      <a:solidFill>
                        <a:schemeClr val="accent6"/>
                      </a:solidFill>
                      <a:prstDash val="solid"/>
                      <a:round/>
                      <a:headEnd type="none" w="med" len="med"/>
                      <a:tailEnd type="none" w="med" len="med"/>
                    </a:lnT>
                    <a:lnB w="12700" cmpd="sng">
                      <a:noFill/>
                    </a:lnB>
                    <a:lnTlToBr w="12700" cmpd="sng">
                      <a:noFill/>
                      <a:prstDash val="solid"/>
                    </a:lnTlToBr>
                    <a:lnBlToTr w="12700" cmpd="sng">
                      <a:noFill/>
                      <a:prstDash val="solid"/>
                    </a:lnBlToTr>
                    <a:noFill/>
                  </a:tcPr>
                </a:tc>
                <a:extLst>
                  <a:ext uri="{0D108BD9-81ED-4DB2-BD59-A6C34878D82A}">
                    <a16:rowId xmlns:a16="http://schemas.microsoft.com/office/drawing/2014/main" val="2719188988"/>
                  </a:ext>
                </a:extLst>
              </a:tr>
            </a:tbl>
          </a:graphicData>
        </a:graphic>
      </p:graphicFrame>
      <p:sp>
        <p:nvSpPr>
          <p:cNvPr id="7" name="Triangle 6">
            <a:extLst>
              <a:ext uri="{FF2B5EF4-FFF2-40B4-BE49-F238E27FC236}">
                <a16:creationId xmlns:a16="http://schemas.microsoft.com/office/drawing/2014/main" id="{58CD300E-9264-8E52-A5DE-5240F11C5788}"/>
              </a:ext>
            </a:extLst>
          </p:cNvPr>
          <p:cNvSpPr/>
          <p:nvPr/>
        </p:nvSpPr>
        <p:spPr>
          <a:xfrm rot="10800000">
            <a:off x="3415968" y="5927756"/>
            <a:ext cx="115747" cy="98424"/>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riangle 8">
            <a:extLst>
              <a:ext uri="{FF2B5EF4-FFF2-40B4-BE49-F238E27FC236}">
                <a16:creationId xmlns:a16="http://schemas.microsoft.com/office/drawing/2014/main" id="{9C752EE4-47F1-339E-0FC2-CBBE7BBC56FC}"/>
              </a:ext>
            </a:extLst>
          </p:cNvPr>
          <p:cNvSpPr/>
          <p:nvPr/>
        </p:nvSpPr>
        <p:spPr>
          <a:xfrm>
            <a:off x="3340519" y="2685595"/>
            <a:ext cx="115748" cy="9842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Triangle 16">
            <a:extLst>
              <a:ext uri="{FF2B5EF4-FFF2-40B4-BE49-F238E27FC236}">
                <a16:creationId xmlns:a16="http://schemas.microsoft.com/office/drawing/2014/main" id="{8F8600C4-9965-BBE9-C2FB-8B635000208A}"/>
              </a:ext>
            </a:extLst>
          </p:cNvPr>
          <p:cNvSpPr/>
          <p:nvPr/>
        </p:nvSpPr>
        <p:spPr>
          <a:xfrm>
            <a:off x="11254942" y="2216295"/>
            <a:ext cx="115747" cy="9842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riangle 17">
            <a:extLst>
              <a:ext uri="{FF2B5EF4-FFF2-40B4-BE49-F238E27FC236}">
                <a16:creationId xmlns:a16="http://schemas.microsoft.com/office/drawing/2014/main" id="{2DD48328-4C0D-983A-D74C-6520294B82DA}"/>
              </a:ext>
            </a:extLst>
          </p:cNvPr>
          <p:cNvSpPr/>
          <p:nvPr/>
        </p:nvSpPr>
        <p:spPr>
          <a:xfrm>
            <a:off x="11254943" y="3152304"/>
            <a:ext cx="115747" cy="9842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TextBox 24">
            <a:extLst>
              <a:ext uri="{FF2B5EF4-FFF2-40B4-BE49-F238E27FC236}">
                <a16:creationId xmlns:a16="http://schemas.microsoft.com/office/drawing/2014/main" id="{21E9C355-C058-ABBE-5B68-2FFA3DC755C2}"/>
              </a:ext>
            </a:extLst>
          </p:cNvPr>
          <p:cNvSpPr txBox="1"/>
          <p:nvPr/>
        </p:nvSpPr>
        <p:spPr>
          <a:xfrm>
            <a:off x="5889919" y="835652"/>
            <a:ext cx="1590500" cy="276999"/>
          </a:xfrm>
          <a:prstGeom prst="rect">
            <a:avLst/>
          </a:prstGeom>
          <a:noFill/>
        </p:spPr>
        <p:txBody>
          <a:bodyPr wrap="none" rtlCol="0">
            <a:spAutoFit/>
          </a:bodyPr>
          <a:lstStyle/>
          <a:p>
            <a:r>
              <a:rPr lang="en-US" sz="1200" dirty="0">
                <a:latin typeface="Century Gothic" panose="020B0502020202020204" pitchFamily="34" charset="0"/>
              </a:rPr>
              <a:t>Increase from 2024</a:t>
            </a:r>
          </a:p>
        </p:txBody>
      </p:sp>
      <p:sp>
        <p:nvSpPr>
          <p:cNvPr id="28" name="Triangle 27">
            <a:extLst>
              <a:ext uri="{FF2B5EF4-FFF2-40B4-BE49-F238E27FC236}">
                <a16:creationId xmlns:a16="http://schemas.microsoft.com/office/drawing/2014/main" id="{9E8F04B8-A5DB-5F58-876E-FDCC8CFA4D73}"/>
              </a:ext>
            </a:extLst>
          </p:cNvPr>
          <p:cNvSpPr/>
          <p:nvPr/>
        </p:nvSpPr>
        <p:spPr>
          <a:xfrm>
            <a:off x="6216617" y="3542970"/>
            <a:ext cx="115747" cy="9842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Triangle 28">
            <a:extLst>
              <a:ext uri="{FF2B5EF4-FFF2-40B4-BE49-F238E27FC236}">
                <a16:creationId xmlns:a16="http://schemas.microsoft.com/office/drawing/2014/main" id="{6087BCB1-DC1C-3624-9DBD-E44AE9AC81CD}"/>
              </a:ext>
            </a:extLst>
          </p:cNvPr>
          <p:cNvSpPr/>
          <p:nvPr/>
        </p:nvSpPr>
        <p:spPr>
          <a:xfrm rot="10800000">
            <a:off x="6231858" y="2603644"/>
            <a:ext cx="115747" cy="98424"/>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4" name="Triangle 33">
            <a:extLst>
              <a:ext uri="{FF2B5EF4-FFF2-40B4-BE49-F238E27FC236}">
                <a16:creationId xmlns:a16="http://schemas.microsoft.com/office/drawing/2014/main" id="{7D15EBA4-C691-C6F5-F37D-65F5C909F2CE}"/>
              </a:ext>
            </a:extLst>
          </p:cNvPr>
          <p:cNvSpPr/>
          <p:nvPr/>
        </p:nvSpPr>
        <p:spPr>
          <a:xfrm rot="10800000">
            <a:off x="11254943" y="3534440"/>
            <a:ext cx="115747" cy="98424"/>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5" name="Triangle 34">
            <a:extLst>
              <a:ext uri="{FF2B5EF4-FFF2-40B4-BE49-F238E27FC236}">
                <a16:creationId xmlns:a16="http://schemas.microsoft.com/office/drawing/2014/main" id="{7A9DB272-26B7-53E8-80D4-BCFA4E342385}"/>
              </a:ext>
            </a:extLst>
          </p:cNvPr>
          <p:cNvSpPr/>
          <p:nvPr/>
        </p:nvSpPr>
        <p:spPr>
          <a:xfrm>
            <a:off x="11254628" y="4057528"/>
            <a:ext cx="115747" cy="9842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riangle 2">
            <a:extLst>
              <a:ext uri="{FF2B5EF4-FFF2-40B4-BE49-F238E27FC236}">
                <a16:creationId xmlns:a16="http://schemas.microsoft.com/office/drawing/2014/main" id="{56088AE0-F814-475C-EA3C-276F026B70A6}"/>
              </a:ext>
            </a:extLst>
          </p:cNvPr>
          <p:cNvSpPr/>
          <p:nvPr/>
        </p:nvSpPr>
        <p:spPr>
          <a:xfrm>
            <a:off x="5744996" y="921256"/>
            <a:ext cx="115747" cy="9842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riangle 10">
            <a:extLst>
              <a:ext uri="{FF2B5EF4-FFF2-40B4-BE49-F238E27FC236}">
                <a16:creationId xmlns:a16="http://schemas.microsoft.com/office/drawing/2014/main" id="{0AB4A534-7450-5E5D-02C2-4B5230B5EAF0}"/>
              </a:ext>
            </a:extLst>
          </p:cNvPr>
          <p:cNvSpPr/>
          <p:nvPr/>
        </p:nvSpPr>
        <p:spPr>
          <a:xfrm rot="10800000">
            <a:off x="7529932" y="916878"/>
            <a:ext cx="115747" cy="98424"/>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extBox 12">
            <a:extLst>
              <a:ext uri="{FF2B5EF4-FFF2-40B4-BE49-F238E27FC236}">
                <a16:creationId xmlns:a16="http://schemas.microsoft.com/office/drawing/2014/main" id="{06AC59C8-5151-6D57-7498-7C8C095072CD}"/>
              </a:ext>
            </a:extLst>
          </p:cNvPr>
          <p:cNvSpPr txBox="1"/>
          <p:nvPr/>
        </p:nvSpPr>
        <p:spPr>
          <a:xfrm>
            <a:off x="7647009" y="819859"/>
            <a:ext cx="1673856" cy="276999"/>
          </a:xfrm>
          <a:prstGeom prst="rect">
            <a:avLst/>
          </a:prstGeom>
          <a:noFill/>
        </p:spPr>
        <p:txBody>
          <a:bodyPr wrap="none" rtlCol="0">
            <a:spAutoFit/>
          </a:bodyPr>
          <a:lstStyle/>
          <a:p>
            <a:r>
              <a:rPr lang="en-US" sz="1200" dirty="0">
                <a:latin typeface="Century Gothic" panose="020B0502020202020204" pitchFamily="34" charset="0"/>
              </a:rPr>
              <a:t>Decrease from 2024</a:t>
            </a:r>
          </a:p>
        </p:txBody>
      </p:sp>
      <p:sp>
        <p:nvSpPr>
          <p:cNvPr id="14" name="TextBox 13">
            <a:extLst>
              <a:ext uri="{FF2B5EF4-FFF2-40B4-BE49-F238E27FC236}">
                <a16:creationId xmlns:a16="http://schemas.microsoft.com/office/drawing/2014/main" id="{19E0AD43-D016-6194-F07F-5D2A525CD13C}"/>
              </a:ext>
            </a:extLst>
          </p:cNvPr>
          <p:cNvSpPr txBox="1"/>
          <p:nvPr/>
        </p:nvSpPr>
        <p:spPr>
          <a:xfrm>
            <a:off x="9487455" y="827590"/>
            <a:ext cx="1311578" cy="276999"/>
          </a:xfrm>
          <a:prstGeom prst="rect">
            <a:avLst/>
          </a:prstGeom>
          <a:noFill/>
        </p:spPr>
        <p:txBody>
          <a:bodyPr wrap="none" rtlCol="0">
            <a:spAutoFit/>
          </a:bodyPr>
          <a:lstStyle/>
          <a:p>
            <a:r>
              <a:rPr lang="en-US" sz="1200" b="1" dirty="0">
                <a:solidFill>
                  <a:schemeClr val="accent5"/>
                </a:solidFill>
                <a:latin typeface="Century Gothic" panose="020B0502020202020204" pitchFamily="34" charset="0"/>
              </a:rPr>
              <a:t>2025 New Entry</a:t>
            </a:r>
          </a:p>
        </p:txBody>
      </p:sp>
      <p:sp>
        <p:nvSpPr>
          <p:cNvPr id="15" name="Triangle 14">
            <a:extLst>
              <a:ext uri="{FF2B5EF4-FFF2-40B4-BE49-F238E27FC236}">
                <a16:creationId xmlns:a16="http://schemas.microsoft.com/office/drawing/2014/main" id="{E9EC9AD4-CE2B-1451-7CDA-25B4505486B6}"/>
              </a:ext>
            </a:extLst>
          </p:cNvPr>
          <p:cNvSpPr/>
          <p:nvPr/>
        </p:nvSpPr>
        <p:spPr>
          <a:xfrm>
            <a:off x="3326667" y="2291732"/>
            <a:ext cx="115748" cy="9842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Triangle 15">
            <a:extLst>
              <a:ext uri="{FF2B5EF4-FFF2-40B4-BE49-F238E27FC236}">
                <a16:creationId xmlns:a16="http://schemas.microsoft.com/office/drawing/2014/main" id="{FDE28F28-8F74-1CAC-2D19-6BC7FB503C7D}"/>
              </a:ext>
            </a:extLst>
          </p:cNvPr>
          <p:cNvSpPr/>
          <p:nvPr/>
        </p:nvSpPr>
        <p:spPr>
          <a:xfrm rot="10800000">
            <a:off x="8672776" y="4054750"/>
            <a:ext cx="115747" cy="98424"/>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riangle 18">
            <a:extLst>
              <a:ext uri="{FF2B5EF4-FFF2-40B4-BE49-F238E27FC236}">
                <a16:creationId xmlns:a16="http://schemas.microsoft.com/office/drawing/2014/main" id="{61FF3690-64BC-C379-47F5-0971606FD1FD}"/>
              </a:ext>
            </a:extLst>
          </p:cNvPr>
          <p:cNvSpPr/>
          <p:nvPr/>
        </p:nvSpPr>
        <p:spPr>
          <a:xfrm>
            <a:off x="8706872" y="2190564"/>
            <a:ext cx="115747" cy="9842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0" name="Triangle 19">
            <a:extLst>
              <a:ext uri="{FF2B5EF4-FFF2-40B4-BE49-F238E27FC236}">
                <a16:creationId xmlns:a16="http://schemas.microsoft.com/office/drawing/2014/main" id="{3BDBA1BE-042F-8EF8-4159-23DC76EA6114}"/>
              </a:ext>
            </a:extLst>
          </p:cNvPr>
          <p:cNvSpPr/>
          <p:nvPr/>
        </p:nvSpPr>
        <p:spPr>
          <a:xfrm rot="10800000">
            <a:off x="8670796" y="4966379"/>
            <a:ext cx="115747" cy="98424"/>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Triangle 21">
            <a:extLst>
              <a:ext uri="{FF2B5EF4-FFF2-40B4-BE49-F238E27FC236}">
                <a16:creationId xmlns:a16="http://schemas.microsoft.com/office/drawing/2014/main" id="{E6D2BA7D-9DDC-AA51-0422-EFC3BDDA5A85}"/>
              </a:ext>
            </a:extLst>
          </p:cNvPr>
          <p:cNvSpPr/>
          <p:nvPr/>
        </p:nvSpPr>
        <p:spPr>
          <a:xfrm>
            <a:off x="8681143" y="3138612"/>
            <a:ext cx="115747" cy="9842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Triangle 7">
            <a:extLst>
              <a:ext uri="{FF2B5EF4-FFF2-40B4-BE49-F238E27FC236}">
                <a16:creationId xmlns:a16="http://schemas.microsoft.com/office/drawing/2014/main" id="{99C6978E-4A01-39B1-5FEC-EDB98405E07B}"/>
              </a:ext>
            </a:extLst>
          </p:cNvPr>
          <p:cNvSpPr/>
          <p:nvPr/>
        </p:nvSpPr>
        <p:spPr>
          <a:xfrm rot="10800000">
            <a:off x="3370688" y="3217892"/>
            <a:ext cx="115747" cy="98424"/>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Triangle 9">
            <a:extLst>
              <a:ext uri="{FF2B5EF4-FFF2-40B4-BE49-F238E27FC236}">
                <a16:creationId xmlns:a16="http://schemas.microsoft.com/office/drawing/2014/main" id="{86C57EAD-0A59-E9FE-9386-40F08FF684A2}"/>
              </a:ext>
            </a:extLst>
          </p:cNvPr>
          <p:cNvSpPr/>
          <p:nvPr/>
        </p:nvSpPr>
        <p:spPr>
          <a:xfrm>
            <a:off x="6216618" y="1759095"/>
            <a:ext cx="115747" cy="98424"/>
          </a:xfrm>
          <a:prstGeom prst="triangle">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 name="Triangle 20">
            <a:extLst>
              <a:ext uri="{FF2B5EF4-FFF2-40B4-BE49-F238E27FC236}">
                <a16:creationId xmlns:a16="http://schemas.microsoft.com/office/drawing/2014/main" id="{5CBDB0E6-2819-67E3-AB7E-C5A845635E8E}"/>
              </a:ext>
            </a:extLst>
          </p:cNvPr>
          <p:cNvSpPr/>
          <p:nvPr/>
        </p:nvSpPr>
        <p:spPr>
          <a:xfrm rot="10800000">
            <a:off x="6247098" y="4600084"/>
            <a:ext cx="115747" cy="98424"/>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Triangle 22">
            <a:extLst>
              <a:ext uri="{FF2B5EF4-FFF2-40B4-BE49-F238E27FC236}">
                <a16:creationId xmlns:a16="http://schemas.microsoft.com/office/drawing/2014/main" id="{B6A62430-AB4F-9E2C-3F1C-574368FB931A}"/>
              </a:ext>
            </a:extLst>
          </p:cNvPr>
          <p:cNvSpPr/>
          <p:nvPr/>
        </p:nvSpPr>
        <p:spPr>
          <a:xfrm rot="10800000">
            <a:off x="6262338" y="4965844"/>
            <a:ext cx="115747" cy="98424"/>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riangle 23">
            <a:extLst>
              <a:ext uri="{FF2B5EF4-FFF2-40B4-BE49-F238E27FC236}">
                <a16:creationId xmlns:a16="http://schemas.microsoft.com/office/drawing/2014/main" id="{CB218752-13DD-F1C4-5D70-6142DD5DE8A9}"/>
              </a:ext>
            </a:extLst>
          </p:cNvPr>
          <p:cNvSpPr/>
          <p:nvPr/>
        </p:nvSpPr>
        <p:spPr>
          <a:xfrm rot="10800000">
            <a:off x="11193983" y="4982240"/>
            <a:ext cx="115747" cy="98424"/>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6" name="Triangle 25">
            <a:extLst>
              <a:ext uri="{FF2B5EF4-FFF2-40B4-BE49-F238E27FC236}">
                <a16:creationId xmlns:a16="http://schemas.microsoft.com/office/drawing/2014/main" id="{7E902BCA-9E44-0661-1CFD-450BFF5A4145}"/>
              </a:ext>
            </a:extLst>
          </p:cNvPr>
          <p:cNvSpPr/>
          <p:nvPr/>
        </p:nvSpPr>
        <p:spPr>
          <a:xfrm rot="10800000">
            <a:off x="11209223" y="5439440"/>
            <a:ext cx="115747" cy="98424"/>
          </a:xfrm>
          <a:prstGeom prst="triangle">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1898579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C736A-574D-47F0-8717-777B2DEDC266}"/>
              </a:ext>
            </a:extLst>
          </p:cNvPr>
          <p:cNvSpPr>
            <a:spLocks noGrp="1"/>
          </p:cNvSpPr>
          <p:nvPr>
            <p:ph type="title"/>
          </p:nvPr>
        </p:nvSpPr>
        <p:spPr>
          <a:xfrm>
            <a:off x="246160" y="152067"/>
            <a:ext cx="11754940" cy="732924"/>
          </a:xfrm>
        </p:spPr>
        <p:txBody>
          <a:bodyPr/>
          <a:lstStyle/>
          <a:p>
            <a:r>
              <a:rPr lang="en-US" dirty="0">
                <a:latin typeface="Century Gothic"/>
              </a:rPr>
              <a:t>Share of Affiliate Income (2023-2025)</a:t>
            </a:r>
            <a:endParaRPr lang="en-US" dirty="0"/>
          </a:p>
        </p:txBody>
      </p:sp>
      <p:sp>
        <p:nvSpPr>
          <p:cNvPr id="6" name="TextBox 5">
            <a:extLst>
              <a:ext uri="{FF2B5EF4-FFF2-40B4-BE49-F238E27FC236}">
                <a16:creationId xmlns:a16="http://schemas.microsoft.com/office/drawing/2014/main" id="{DCFEA9C1-D00E-444A-81D2-31A5EBFE1A08}"/>
              </a:ext>
            </a:extLst>
          </p:cNvPr>
          <p:cNvSpPr txBox="1"/>
          <p:nvPr/>
        </p:nvSpPr>
        <p:spPr>
          <a:xfrm>
            <a:off x="6376385" y="902404"/>
            <a:ext cx="5624715" cy="101566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1" u="none" strike="noStrike" kern="1200" cap="none" spc="0" normalizeH="0" baseline="0" noProof="0" dirty="0">
                <a:ln>
                  <a:noFill/>
                </a:ln>
                <a:effectLst/>
                <a:uLnTx/>
                <a:uFillTx/>
                <a:latin typeface="Century Gothic" panose="020B0502020202020204" pitchFamily="34" charset="0"/>
                <a:ea typeface="+mn-ea"/>
                <a:cs typeface="+mn-cs"/>
              </a:rPr>
              <a:t>Median share of Affiliate income by source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400" b="0" i="1" u="none" strike="noStrike" kern="1200" cap="none" spc="0" normalizeH="0" baseline="0" noProof="0" dirty="0">
                <a:ln>
                  <a:noFill/>
                </a:ln>
                <a:effectLst/>
                <a:uLnTx/>
                <a:uFillTx/>
                <a:latin typeface="Century Gothic" panose="020B0502020202020204" pitchFamily="34" charset="0"/>
                <a:ea typeface="+mn-ea"/>
                <a:cs typeface="+mn-cs"/>
              </a:rPr>
              <a:t>Numbers in parentheses reflect the 25</a:t>
            </a:r>
            <a:r>
              <a:rPr kumimoji="0" lang="en-US" sz="1400" b="0" i="1" u="none" strike="noStrike" kern="1200" cap="none" spc="0" normalizeH="0" baseline="30000" noProof="0" dirty="0">
                <a:ln>
                  <a:noFill/>
                </a:ln>
                <a:effectLst/>
                <a:uLnTx/>
                <a:uFillTx/>
                <a:latin typeface="Century Gothic" panose="020B0502020202020204" pitchFamily="34" charset="0"/>
                <a:ea typeface="+mn-ea"/>
                <a:cs typeface="+mn-cs"/>
              </a:rPr>
              <a:t>th</a:t>
            </a:r>
            <a:r>
              <a:rPr kumimoji="0" lang="en-US" sz="1400" b="0" i="1" u="none" strike="noStrike" kern="1200" cap="none" spc="0" normalizeH="0" baseline="0" noProof="0" dirty="0">
                <a:ln>
                  <a:noFill/>
                </a:ln>
                <a:effectLst/>
                <a:uLnTx/>
                <a:uFillTx/>
                <a:latin typeface="Century Gothic" panose="020B0502020202020204" pitchFamily="34" charset="0"/>
                <a:ea typeface="+mn-ea"/>
                <a:cs typeface="+mn-cs"/>
              </a:rPr>
              <a:t> and 75</a:t>
            </a:r>
            <a:r>
              <a:rPr kumimoji="0" lang="en-US" sz="1400" b="0" i="1" u="none" strike="noStrike" kern="1200" cap="none" spc="0" normalizeH="0" baseline="30000" noProof="0" dirty="0">
                <a:ln>
                  <a:noFill/>
                </a:ln>
                <a:effectLst/>
                <a:uLnTx/>
                <a:uFillTx/>
                <a:latin typeface="Century Gothic" panose="020B0502020202020204" pitchFamily="34" charset="0"/>
                <a:ea typeface="+mn-ea"/>
                <a:cs typeface="+mn-cs"/>
              </a:rPr>
              <a:t>th</a:t>
            </a:r>
            <a:r>
              <a:rPr kumimoji="0" lang="en-US" sz="1400" b="0" i="1" u="none" strike="noStrike" kern="1200" cap="none" spc="0" normalizeH="0" baseline="0" noProof="0" dirty="0">
                <a:ln>
                  <a:noFill/>
                </a:ln>
                <a:effectLst/>
                <a:uLnTx/>
                <a:uFillTx/>
                <a:latin typeface="Century Gothic" panose="020B0502020202020204" pitchFamily="34" charset="0"/>
                <a:ea typeface="+mn-ea"/>
                <a:cs typeface="+mn-cs"/>
              </a:rPr>
              <a:t> percentile values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1" i="1"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endParaRPr>
          </a:p>
        </p:txBody>
      </p:sp>
      <p:sp>
        <p:nvSpPr>
          <p:cNvPr id="10" name="Text Placeholder 2">
            <a:extLst>
              <a:ext uri="{FF2B5EF4-FFF2-40B4-BE49-F238E27FC236}">
                <a16:creationId xmlns:a16="http://schemas.microsoft.com/office/drawing/2014/main" id="{91A21B54-FF51-4D62-ACE0-B69BBA981046}"/>
              </a:ext>
            </a:extLst>
          </p:cNvPr>
          <p:cNvSpPr>
            <a:spLocks noGrp="1"/>
          </p:cNvSpPr>
          <p:nvPr>
            <p:ph type="body" sz="quarter" idx="10"/>
          </p:nvPr>
        </p:nvSpPr>
        <p:spPr>
          <a:xfrm>
            <a:off x="6294809" y="1747849"/>
            <a:ext cx="5782888" cy="3468687"/>
          </a:xfrm>
        </p:spPr>
        <p:txBody>
          <a:bodyPr/>
          <a:lstStyle/>
          <a:p>
            <a:pPr marL="285750" indent="-285750">
              <a:spcAft>
                <a:spcPts val="1800"/>
              </a:spcAft>
              <a:buFont typeface="Arial" panose="020B0604020202020204" pitchFamily="34" charset="0"/>
              <a:buChar char="•"/>
            </a:pPr>
            <a:r>
              <a:rPr lang="en-IN" sz="1600" b="1" i="1" u="none" strike="noStrike" dirty="0">
                <a:effectLst/>
              </a:rPr>
              <a:t>Social enterprise, national membership, client fees, product sales, rentals</a:t>
            </a:r>
            <a:r>
              <a:rPr lang="en-IN" sz="1600" b="1" i="1" dirty="0"/>
              <a:t> </a:t>
            </a:r>
            <a:r>
              <a:rPr lang="en-US" sz="1600" b="1" i="1" dirty="0"/>
              <a:t>: 5%</a:t>
            </a:r>
            <a:r>
              <a:rPr lang="en-US" sz="1600" i="1" dirty="0"/>
              <a:t>(0% → 25%)</a:t>
            </a:r>
          </a:p>
          <a:p>
            <a:pPr marL="285750" indent="-285750">
              <a:spcAft>
                <a:spcPts val="1800"/>
              </a:spcAft>
              <a:buFont typeface="Arial" panose="020B0604020202020204" pitchFamily="34" charset="0"/>
              <a:buChar char="•"/>
            </a:pPr>
            <a:r>
              <a:rPr lang="en-IN" sz="1600" b="1" i="1" u="none" strike="noStrike" dirty="0">
                <a:effectLst/>
              </a:rPr>
              <a:t>Local/national grants &amp; donations (from both government and private sources) : </a:t>
            </a:r>
            <a:r>
              <a:rPr lang="en-US" sz="1600" b="1" i="1" dirty="0"/>
              <a:t>1%</a:t>
            </a:r>
            <a:r>
              <a:rPr lang="en-US" sz="1600" i="1" dirty="0"/>
              <a:t> (0% →20%)</a:t>
            </a:r>
          </a:p>
          <a:p>
            <a:pPr marL="285750" indent="-285750">
              <a:spcAft>
                <a:spcPts val="1800"/>
              </a:spcAft>
              <a:buFont typeface="Arial" panose="020B0604020202020204" pitchFamily="34" charset="0"/>
              <a:buChar char="•"/>
            </a:pPr>
            <a:r>
              <a:rPr lang="en-IN" sz="1600" b="1" i="1" u="none" strike="noStrike" dirty="0">
                <a:effectLst/>
              </a:rPr>
              <a:t>Non-IPPF international donor funding</a:t>
            </a:r>
            <a:r>
              <a:rPr lang="en-US" sz="1600" b="1" i="1" dirty="0"/>
              <a:t>: 11% </a:t>
            </a:r>
            <a:r>
              <a:rPr lang="en-US" sz="1600" i="1" dirty="0"/>
              <a:t>(0% → 42%)</a:t>
            </a:r>
          </a:p>
          <a:p>
            <a:pPr marL="285750" indent="-285750">
              <a:spcAft>
                <a:spcPts val="1800"/>
              </a:spcAft>
              <a:buFont typeface="Arial" panose="020B0604020202020204" pitchFamily="34" charset="0"/>
              <a:buChar char="•"/>
            </a:pPr>
            <a:r>
              <a:rPr lang="en-IN" sz="1600" b="1" i="1" u="none" strike="noStrike" dirty="0">
                <a:effectLst/>
              </a:rPr>
              <a:t>IPPF Unrestricted Grant</a:t>
            </a:r>
            <a:r>
              <a:rPr lang="en-US" sz="1600" b="1" i="1" dirty="0"/>
              <a:t>: 30% </a:t>
            </a:r>
            <a:r>
              <a:rPr lang="en-US" sz="1600" i="1" dirty="0"/>
              <a:t>(15% → 55%)</a:t>
            </a:r>
            <a:r>
              <a:rPr lang="en-US" sz="1600" i="1" dirty="0">
                <a:sym typeface="Wingdings" panose="05000000000000000000" pitchFamily="2" charset="2"/>
              </a:rPr>
              <a:t> </a:t>
            </a:r>
            <a:endParaRPr lang="en-US" sz="1600" b="1" i="1" dirty="0"/>
          </a:p>
          <a:p>
            <a:pPr marL="285750" indent="-285750">
              <a:spcAft>
                <a:spcPts val="1800"/>
              </a:spcAft>
              <a:buFont typeface="Arial" panose="020B0604020202020204" pitchFamily="34" charset="0"/>
              <a:buChar char="•"/>
            </a:pPr>
            <a:r>
              <a:rPr lang="en-US" sz="1600" b="1" i="1" dirty="0"/>
              <a:t>IPPF restricted grant : 0% </a:t>
            </a:r>
            <a:r>
              <a:rPr lang="en-US" sz="1600" i="1" dirty="0"/>
              <a:t>(0% → 9%)</a:t>
            </a:r>
          </a:p>
          <a:p>
            <a:pPr marL="285750" indent="-285750">
              <a:spcAft>
                <a:spcPts val="1800"/>
              </a:spcAft>
              <a:buFont typeface="Arial" panose="020B0604020202020204" pitchFamily="34" charset="0"/>
              <a:buChar char="•"/>
            </a:pPr>
            <a:r>
              <a:rPr lang="en-US" sz="1600" b="1" i="1" dirty="0"/>
              <a:t>Other: 0% </a:t>
            </a:r>
            <a:r>
              <a:rPr lang="en-US" sz="1600" i="1" dirty="0"/>
              <a:t>(0% → 0%)</a:t>
            </a:r>
            <a:endParaRPr lang="en-US" sz="1600" b="1" i="1" dirty="0"/>
          </a:p>
          <a:p>
            <a:pPr marL="0" indent="0" algn="just">
              <a:spcAft>
                <a:spcPts val="1800"/>
              </a:spcAft>
              <a:buNone/>
            </a:pPr>
            <a:r>
              <a:rPr lang="en-US" sz="1600" i="1" dirty="0"/>
              <a:t>Note that these percentages do not line up with total aggregate projected spending trends on the left since these reflect </a:t>
            </a:r>
            <a:r>
              <a:rPr lang="en-US" sz="1600" b="1" i="1" dirty="0"/>
              <a:t>median</a:t>
            </a:r>
            <a:r>
              <a:rPr lang="en-US" sz="1600" i="1" dirty="0"/>
              <a:t> share of budget across all Affiliates</a:t>
            </a:r>
          </a:p>
        </p:txBody>
      </p:sp>
      <p:graphicFrame>
        <p:nvGraphicFramePr>
          <p:cNvPr id="5" name="Chart 4">
            <a:extLst>
              <a:ext uri="{FF2B5EF4-FFF2-40B4-BE49-F238E27FC236}">
                <a16:creationId xmlns:a16="http://schemas.microsoft.com/office/drawing/2014/main" id="{BFB9BCF8-FA06-270E-95EF-713C1E655155}"/>
              </a:ext>
            </a:extLst>
          </p:cNvPr>
          <p:cNvGraphicFramePr/>
          <p:nvPr>
            <p:extLst>
              <p:ext uri="{D42A27DB-BD31-4B8C-83A1-F6EECF244321}">
                <p14:modId xmlns:p14="http://schemas.microsoft.com/office/powerpoint/2010/main" val="2604733836"/>
              </p:ext>
            </p:extLst>
          </p:nvPr>
        </p:nvGraphicFramePr>
        <p:xfrm>
          <a:off x="145291" y="1562582"/>
          <a:ext cx="6090153" cy="4910581"/>
        </p:xfrm>
        <a:graphic>
          <a:graphicData uri="http://schemas.openxmlformats.org/drawingml/2006/chart">
            <c:chart xmlns:c="http://schemas.openxmlformats.org/drawingml/2006/chart" xmlns:r="http://schemas.openxmlformats.org/officeDocument/2006/relationships" r:id="rId3"/>
          </a:graphicData>
        </a:graphic>
      </p:graphicFrame>
      <p:sp>
        <p:nvSpPr>
          <p:cNvPr id="7" name="TextBox 6">
            <a:extLst>
              <a:ext uri="{FF2B5EF4-FFF2-40B4-BE49-F238E27FC236}">
                <a16:creationId xmlns:a16="http://schemas.microsoft.com/office/drawing/2014/main" id="{56CD0247-9672-EE6D-F7E8-FA4EB77ED70A}"/>
              </a:ext>
            </a:extLst>
          </p:cNvPr>
          <p:cNvSpPr txBox="1"/>
          <p:nvPr/>
        </p:nvSpPr>
        <p:spPr>
          <a:xfrm>
            <a:off x="246160" y="6428934"/>
            <a:ext cx="11669918" cy="276999"/>
          </a:xfrm>
          <a:prstGeom prst="rect">
            <a:avLst/>
          </a:prstGeom>
          <a:noFill/>
        </p:spPr>
        <p:txBody>
          <a:bodyPr wrap="square" rtlCol="0">
            <a:spAutoFit/>
          </a:bodyPr>
          <a:lstStyle/>
          <a:p>
            <a:r>
              <a:rPr lang="en-US" sz="1200" dirty="0">
                <a:latin typeface="Century Gothic" panose="020B0502020202020204" pitchFamily="34" charset="0"/>
              </a:rPr>
              <a:t>Incomplete data by some Affiliates of around $10m in total.</a:t>
            </a:r>
          </a:p>
        </p:txBody>
      </p:sp>
    </p:spTree>
    <p:extLst>
      <p:ext uri="{BB962C8B-B14F-4D97-AF65-F5344CB8AC3E}">
        <p14:creationId xmlns:p14="http://schemas.microsoft.com/office/powerpoint/2010/main" val="27566523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BC736A-574D-47F0-8717-777B2DEDC266}"/>
              </a:ext>
            </a:extLst>
          </p:cNvPr>
          <p:cNvSpPr>
            <a:spLocks noGrp="1"/>
          </p:cNvSpPr>
          <p:nvPr>
            <p:ph type="title"/>
          </p:nvPr>
        </p:nvSpPr>
        <p:spPr>
          <a:xfrm>
            <a:off x="286264" y="287841"/>
            <a:ext cx="11609173" cy="732924"/>
          </a:xfrm>
        </p:spPr>
        <p:txBody>
          <a:bodyPr/>
          <a:lstStyle/>
          <a:p>
            <a:r>
              <a:rPr lang="en-US" dirty="0">
                <a:latin typeface="Century Gothic"/>
              </a:rPr>
              <a:t>Social enterprise income 2025</a:t>
            </a:r>
            <a:endParaRPr lang="en-US" dirty="0"/>
          </a:p>
        </p:txBody>
      </p:sp>
      <p:sp>
        <p:nvSpPr>
          <p:cNvPr id="15" name="Text Placeholder 2">
            <a:extLst>
              <a:ext uri="{FF2B5EF4-FFF2-40B4-BE49-F238E27FC236}">
                <a16:creationId xmlns:a16="http://schemas.microsoft.com/office/drawing/2014/main" id="{A39DC62C-3CA9-4BFF-9C70-E6398CD0BCC9}"/>
              </a:ext>
            </a:extLst>
          </p:cNvPr>
          <p:cNvSpPr>
            <a:spLocks noGrp="1"/>
          </p:cNvSpPr>
          <p:nvPr>
            <p:ph type="body" sz="quarter" idx="10"/>
          </p:nvPr>
        </p:nvSpPr>
        <p:spPr>
          <a:xfrm>
            <a:off x="7109318" y="1886870"/>
            <a:ext cx="4786119" cy="3626083"/>
          </a:xfrm>
        </p:spPr>
        <p:txBody>
          <a:bodyPr/>
          <a:lstStyle/>
          <a:p>
            <a:pPr marL="285750" indent="-285750">
              <a:spcAft>
                <a:spcPts val="1800"/>
              </a:spcAft>
              <a:buFont typeface="Arial" panose="020B0604020202020204" pitchFamily="34" charset="0"/>
              <a:buChar char="•"/>
            </a:pPr>
            <a:r>
              <a:rPr lang="en-US" sz="2000" i="1" dirty="0"/>
              <a:t>Though social enterprise accounts for the largest income source globally, this income is highly concentrated in one Affiliate</a:t>
            </a:r>
          </a:p>
          <a:p>
            <a:pPr marL="285750" indent="-285750">
              <a:spcAft>
                <a:spcPts val="1800"/>
              </a:spcAft>
              <a:buFont typeface="Arial" panose="020B0604020202020204" pitchFamily="34" charset="0"/>
              <a:buChar char="•"/>
            </a:pPr>
            <a:r>
              <a:rPr lang="en-US" sz="2000" i="1" dirty="0"/>
              <a:t>In some of these countries, much of this income is through payment for services via social insurance systems</a:t>
            </a:r>
          </a:p>
          <a:p>
            <a:pPr marL="285750" indent="-285750">
              <a:spcAft>
                <a:spcPts val="1800"/>
              </a:spcAft>
              <a:buFont typeface="Arial" panose="020B0604020202020204" pitchFamily="34" charset="0"/>
              <a:buChar char="•"/>
            </a:pPr>
            <a:r>
              <a:rPr lang="en-US" sz="2000" i="1" dirty="0"/>
              <a:t>10 Affiliates brought in $93.8 million, or 87% of all social enterprise funding</a:t>
            </a:r>
          </a:p>
        </p:txBody>
      </p:sp>
      <p:sp>
        <p:nvSpPr>
          <p:cNvPr id="7" name="TextBox 6">
            <a:extLst>
              <a:ext uri="{FF2B5EF4-FFF2-40B4-BE49-F238E27FC236}">
                <a16:creationId xmlns:a16="http://schemas.microsoft.com/office/drawing/2014/main" id="{02D8AC51-1302-4F0F-B0A6-0C0105414367}"/>
              </a:ext>
            </a:extLst>
          </p:cNvPr>
          <p:cNvSpPr txBox="1"/>
          <p:nvPr/>
        </p:nvSpPr>
        <p:spPr>
          <a:xfrm>
            <a:off x="286264" y="1020765"/>
            <a:ext cx="6293515" cy="58477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raised through Social Enterprise, National Membership, </a:t>
            </a:r>
            <a:r>
              <a:rPr kumimoji="0" lang="en-US" sz="1600" b="1" i="0" u="none" strike="noStrike" kern="1200" cap="none" spc="0" normalizeH="0" baseline="0" noProof="0" dirty="0" err="1">
                <a:ln>
                  <a:noFill/>
                </a:ln>
                <a:solidFill>
                  <a:srgbClr val="000000"/>
                </a:solidFill>
                <a:effectLst/>
                <a:uLnTx/>
                <a:uFillTx/>
                <a:latin typeface="Century Gothic" panose="020B0502020202020204" pitchFamily="34" charset="0"/>
                <a:ea typeface="+mn-ea"/>
                <a:cs typeface="+mn-cs"/>
              </a:rPr>
              <a:t>etc</a:t>
            </a:r>
            <a:r>
              <a:rPr lang="en-US" sz="1600" b="1" dirty="0">
                <a:solidFill>
                  <a:srgbClr val="000000"/>
                </a:solidFill>
                <a:latin typeface="Century Gothic" panose="020B0502020202020204" pitchFamily="34" charset="0"/>
              </a:rPr>
              <a:t>.</a:t>
            </a:r>
            <a:r>
              <a:rPr kumimoji="0" lang="en-US" sz="16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Total amount: $</a:t>
            </a:r>
            <a:r>
              <a:rPr lang="en-US" sz="1600" b="1" dirty="0">
                <a:solidFill>
                  <a:srgbClr val="000000"/>
                </a:solidFill>
                <a:latin typeface="Century Gothic" panose="020B0502020202020204" pitchFamily="34" charset="0"/>
              </a:rPr>
              <a:t>107.58</a:t>
            </a:r>
            <a:r>
              <a:rPr kumimoji="0" lang="en-US" sz="1600" b="1" i="0" u="none" strike="noStrike" kern="1200" cap="none" spc="0" normalizeH="0" baseline="0" noProof="0" dirty="0">
                <a:ln>
                  <a:noFill/>
                </a:ln>
                <a:solidFill>
                  <a:srgbClr val="000000"/>
                </a:solidFill>
                <a:effectLst/>
                <a:uLnTx/>
                <a:uFillTx/>
                <a:latin typeface="Century Gothic" panose="020B0502020202020204" pitchFamily="34" charset="0"/>
                <a:ea typeface="+mn-ea"/>
                <a:cs typeface="+mn-cs"/>
              </a:rPr>
              <a:t>M</a:t>
            </a:r>
          </a:p>
        </p:txBody>
      </p:sp>
      <p:graphicFrame>
        <p:nvGraphicFramePr>
          <p:cNvPr id="3" name="Chart 2">
            <a:extLst>
              <a:ext uri="{FF2B5EF4-FFF2-40B4-BE49-F238E27FC236}">
                <a16:creationId xmlns:a16="http://schemas.microsoft.com/office/drawing/2014/main" id="{BA325CE7-6C47-424E-DB8E-6E1315C52522}"/>
              </a:ext>
            </a:extLst>
          </p:cNvPr>
          <p:cNvGraphicFramePr/>
          <p:nvPr>
            <p:extLst>
              <p:ext uri="{D42A27DB-BD31-4B8C-83A1-F6EECF244321}">
                <p14:modId xmlns:p14="http://schemas.microsoft.com/office/powerpoint/2010/main" val="2487010669"/>
              </p:ext>
            </p:extLst>
          </p:nvPr>
        </p:nvGraphicFramePr>
        <p:xfrm>
          <a:off x="463639" y="1661375"/>
          <a:ext cx="6537236" cy="45981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04588291"/>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2_Office Theme">
  <a:themeElements>
    <a:clrScheme name="Custom 2">
      <a:dk1>
        <a:srgbClr val="FFFFFF"/>
      </a:dk1>
      <a:lt1>
        <a:srgbClr val="000000"/>
      </a:lt1>
      <a:dk2>
        <a:srgbClr val="FFFFFF"/>
      </a:dk2>
      <a:lt2>
        <a:srgbClr val="000000"/>
      </a:lt2>
      <a:accent1>
        <a:srgbClr val="5C7292"/>
      </a:accent1>
      <a:accent2>
        <a:srgbClr val="46566E"/>
      </a:accent2>
      <a:accent3>
        <a:srgbClr val="3C485E"/>
      </a:accent3>
      <a:accent4>
        <a:srgbClr val="C55A11"/>
      </a:accent4>
      <a:accent5>
        <a:srgbClr val="E2D192"/>
      </a:accent5>
      <a:accent6>
        <a:srgbClr val="9D9999"/>
      </a:accent6>
      <a:hlink>
        <a:srgbClr val="FFFFFF"/>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3_Office Theme">
  <a:themeElements>
    <a:clrScheme name="Custom 2">
      <a:dk1>
        <a:srgbClr val="FFFFFF"/>
      </a:dk1>
      <a:lt1>
        <a:srgbClr val="000000"/>
      </a:lt1>
      <a:dk2>
        <a:srgbClr val="FFFFFF"/>
      </a:dk2>
      <a:lt2>
        <a:srgbClr val="000000"/>
      </a:lt2>
      <a:accent1>
        <a:srgbClr val="5C7292"/>
      </a:accent1>
      <a:accent2>
        <a:srgbClr val="46566E"/>
      </a:accent2>
      <a:accent3>
        <a:srgbClr val="3C485E"/>
      </a:accent3>
      <a:accent4>
        <a:srgbClr val="C55A11"/>
      </a:accent4>
      <a:accent5>
        <a:srgbClr val="E2D192"/>
      </a:accent5>
      <a:accent6>
        <a:srgbClr val="9D9999"/>
      </a:accent6>
      <a:hlink>
        <a:srgbClr val="FFFFFF"/>
      </a:hlink>
      <a:folHlink>
        <a:srgbClr val="0000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5494</TotalTime>
  <Words>1658</Words>
  <Application>Microsoft Office PowerPoint</Application>
  <PresentationFormat>Widescreen</PresentationFormat>
  <Paragraphs>298</Paragraphs>
  <Slides>14</Slides>
  <Notes>12</Notes>
  <HiddenSlides>0</HiddenSlides>
  <MMClips>0</MMClips>
  <ScaleCrop>false</ScaleCrop>
  <HeadingPairs>
    <vt:vector size="6" baseType="variant">
      <vt:variant>
        <vt:lpstr>Fonts Used</vt:lpstr>
      </vt:variant>
      <vt:variant>
        <vt:i4>7</vt:i4>
      </vt:variant>
      <vt:variant>
        <vt:lpstr>Theme</vt:lpstr>
      </vt:variant>
      <vt:variant>
        <vt:i4>4</vt:i4>
      </vt:variant>
      <vt:variant>
        <vt:lpstr>Slide Titles</vt:lpstr>
      </vt:variant>
      <vt:variant>
        <vt:i4>14</vt:i4>
      </vt:variant>
    </vt:vector>
  </HeadingPairs>
  <TitlesOfParts>
    <vt:vector size="25" baseType="lpstr">
      <vt:lpstr>Aptos</vt:lpstr>
      <vt:lpstr>Aptos Display</vt:lpstr>
      <vt:lpstr>Arial</vt:lpstr>
      <vt:lpstr>Calibri</vt:lpstr>
      <vt:lpstr>Calibri Light</vt:lpstr>
      <vt:lpstr>Century Gothic</vt:lpstr>
      <vt:lpstr>Wingdings</vt:lpstr>
      <vt:lpstr>Office Theme</vt:lpstr>
      <vt:lpstr>2_Office Theme</vt:lpstr>
      <vt:lpstr>1_Office Theme</vt:lpstr>
      <vt:lpstr>3_Office Theme</vt:lpstr>
      <vt:lpstr>PowerPoint Presentation</vt:lpstr>
      <vt:lpstr>Closing the 2023-2025 Cycle</vt:lpstr>
      <vt:lpstr>PowerPoint Presentation</vt:lpstr>
      <vt:lpstr>PowerPoint Presentation</vt:lpstr>
      <vt:lpstr>PowerPoint Presentation</vt:lpstr>
      <vt:lpstr>Total expense budget per pillar (2023 - 2025)</vt:lpstr>
      <vt:lpstr>Core funding is concentrated in pillar 1</vt:lpstr>
      <vt:lpstr>Budget by Expense Category</vt:lpstr>
      <vt:lpstr>Total Affiliate income has grown in 2025, driven by IPPF restricted donors and social enterprise</vt:lpstr>
      <vt:lpstr>IPPF unrestricted funding is crucial for Affiliates</vt:lpstr>
      <vt:lpstr>Project Focus Areas - 2025</vt:lpstr>
      <vt:lpstr>Top planned spenders by Pillar - 2025</vt:lpstr>
      <vt:lpstr>Share of Affiliate Income (2023-2025)</vt:lpstr>
      <vt:lpstr>Social enterprise income 2025</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Saurabh L</dc:creator>
  <cp:lastModifiedBy>Varun Anand</cp:lastModifiedBy>
  <cp:revision>34</cp:revision>
  <dcterms:created xsi:type="dcterms:W3CDTF">2024-11-06T09:35:14Z</dcterms:created>
  <dcterms:modified xsi:type="dcterms:W3CDTF">2025-06-13T18:30:53Z</dcterms:modified>
</cp:coreProperties>
</file>