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7" r:id="rId2"/>
    <p:sldId id="258" r:id="rId3"/>
    <p:sldId id="272" r:id="rId4"/>
    <p:sldId id="273" r:id="rId5"/>
    <p:sldId id="275" r:id="rId6"/>
    <p:sldId id="276" r:id="rId7"/>
    <p:sldId id="277" r:id="rId8"/>
    <p:sldId id="268" r:id="rId9"/>
    <p:sldId id="278" r:id="rId10"/>
    <p:sldId id="279" r:id="rId11"/>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38314F-F364-4B92-942F-68B07A5B87D1}" type="doc">
      <dgm:prSet loTypeId="urn:microsoft.com/office/officeart/2005/8/layout/radial3" loCatId="cycle" qsTypeId="urn:microsoft.com/office/officeart/2005/8/quickstyle/simple1" qsCatId="simple" csTypeId="urn:microsoft.com/office/officeart/2005/8/colors/accent4_3" csCatId="accent4" phldr="1"/>
      <dgm:spPr/>
      <dgm:t>
        <a:bodyPr/>
        <a:lstStyle/>
        <a:p>
          <a:endParaRPr lang="en-US"/>
        </a:p>
      </dgm:t>
    </dgm:pt>
    <dgm:pt modelId="{D0C0F0DB-2C87-494D-A8C5-AB3EEF2ECB20}">
      <dgm:prSet phldrT="[Text]" phldr="0"/>
      <dgm:spPr/>
      <dgm:t>
        <a:bodyPr/>
        <a:lstStyle/>
        <a:p>
          <a:r>
            <a:rPr lang="en-US" dirty="0"/>
            <a:t>AFGHS</a:t>
          </a:r>
        </a:p>
      </dgm:t>
    </dgm:pt>
    <dgm:pt modelId="{B1986362-45C6-406D-B519-FC5F35A19BF0}" type="parTrans" cxnId="{94A91CFF-808B-44BF-8CFC-C45A131B0E61}">
      <dgm:prSet/>
      <dgm:spPr/>
      <dgm:t>
        <a:bodyPr/>
        <a:lstStyle/>
        <a:p>
          <a:endParaRPr lang="en-US"/>
        </a:p>
      </dgm:t>
    </dgm:pt>
    <dgm:pt modelId="{C743320B-8801-4ACF-A405-0630273E286B}" type="sibTrans" cxnId="{94A91CFF-808B-44BF-8CFC-C45A131B0E61}">
      <dgm:prSet/>
      <dgm:spPr/>
      <dgm:t>
        <a:bodyPr/>
        <a:lstStyle/>
        <a:p>
          <a:endParaRPr lang="en-US"/>
        </a:p>
      </dgm:t>
    </dgm:pt>
    <dgm:pt modelId="{8678337F-411A-4423-858F-12909713EA35}">
      <dgm:prSet phldrT="[Text]" phldr="0"/>
      <dgm:spPr/>
      <dgm:t>
        <a:bodyPr/>
        <a:lstStyle/>
        <a:p>
          <a:r>
            <a:rPr lang="en-US" dirty="0"/>
            <a:t>Making America Stronger</a:t>
          </a:r>
        </a:p>
      </dgm:t>
    </dgm:pt>
    <dgm:pt modelId="{4C4DF53F-0CD5-46B7-954C-903F36C66FB4}" type="parTrans" cxnId="{BA1DD911-9714-4F14-BAB6-57C83A390EB9}">
      <dgm:prSet/>
      <dgm:spPr/>
      <dgm:t>
        <a:bodyPr/>
        <a:lstStyle/>
        <a:p>
          <a:endParaRPr lang="en-US"/>
        </a:p>
      </dgm:t>
    </dgm:pt>
    <dgm:pt modelId="{D08A6E40-02A7-49C6-A0A7-78ED49DC65AE}" type="sibTrans" cxnId="{BA1DD911-9714-4F14-BAB6-57C83A390EB9}">
      <dgm:prSet/>
      <dgm:spPr/>
      <dgm:t>
        <a:bodyPr/>
        <a:lstStyle/>
        <a:p>
          <a:endParaRPr lang="en-US"/>
        </a:p>
      </dgm:t>
    </dgm:pt>
    <dgm:pt modelId="{66454C20-70E9-4B1B-A076-1B71A92C90F2}">
      <dgm:prSet phldrT="[Text]" phldr="0"/>
      <dgm:spPr/>
      <dgm:t>
        <a:bodyPr/>
        <a:lstStyle/>
        <a:p>
          <a:r>
            <a:rPr lang="en-US" dirty="0"/>
            <a:t>Making America more Prosperous</a:t>
          </a:r>
        </a:p>
      </dgm:t>
    </dgm:pt>
    <dgm:pt modelId="{E2BBEBDD-DACB-4497-A14E-1FD670B692CC}" type="parTrans" cxnId="{065430FC-B491-4212-A4DE-AF3C2765866E}">
      <dgm:prSet/>
      <dgm:spPr/>
      <dgm:t>
        <a:bodyPr/>
        <a:lstStyle/>
        <a:p>
          <a:endParaRPr lang="en-US"/>
        </a:p>
      </dgm:t>
    </dgm:pt>
    <dgm:pt modelId="{8AEC0884-7D20-4ABE-9B09-391F3102D89D}" type="sibTrans" cxnId="{065430FC-B491-4212-A4DE-AF3C2765866E}">
      <dgm:prSet/>
      <dgm:spPr/>
      <dgm:t>
        <a:bodyPr/>
        <a:lstStyle/>
        <a:p>
          <a:endParaRPr lang="en-US"/>
        </a:p>
      </dgm:t>
    </dgm:pt>
    <dgm:pt modelId="{74FACC39-95A6-456A-B191-96A7E0007B03}">
      <dgm:prSet phldrT="[Text]" phldr="0"/>
      <dgm:spPr/>
      <dgm:t>
        <a:bodyPr/>
        <a:lstStyle/>
        <a:p>
          <a:r>
            <a:rPr lang="en-US" dirty="0"/>
            <a:t>Making America Safer</a:t>
          </a:r>
        </a:p>
      </dgm:t>
    </dgm:pt>
    <dgm:pt modelId="{31A1A249-5E23-41AF-8388-20CDC3D879A2}" type="parTrans" cxnId="{12D6BEB0-AF9B-4E58-BF96-79CB831CF9D1}">
      <dgm:prSet/>
      <dgm:spPr/>
      <dgm:t>
        <a:bodyPr/>
        <a:lstStyle/>
        <a:p>
          <a:endParaRPr lang="en-US"/>
        </a:p>
      </dgm:t>
    </dgm:pt>
    <dgm:pt modelId="{1DD3333F-B71C-404C-A099-1D2ABF6767D0}" type="sibTrans" cxnId="{12D6BEB0-AF9B-4E58-BF96-79CB831CF9D1}">
      <dgm:prSet/>
      <dgm:spPr/>
      <dgm:t>
        <a:bodyPr/>
        <a:lstStyle/>
        <a:p>
          <a:endParaRPr lang="en-US"/>
        </a:p>
      </dgm:t>
    </dgm:pt>
    <dgm:pt modelId="{908DC9C6-4F11-40D2-BF18-C4C71FE8FC0D}" type="pres">
      <dgm:prSet presAssocID="{6238314F-F364-4B92-942F-68B07A5B87D1}" presName="composite" presStyleCnt="0">
        <dgm:presLayoutVars>
          <dgm:chMax val="1"/>
          <dgm:dir/>
          <dgm:resizeHandles val="exact"/>
        </dgm:presLayoutVars>
      </dgm:prSet>
      <dgm:spPr/>
    </dgm:pt>
    <dgm:pt modelId="{683E2860-87D0-454E-A646-21C3C37F98B3}" type="pres">
      <dgm:prSet presAssocID="{6238314F-F364-4B92-942F-68B07A5B87D1}" presName="radial" presStyleCnt="0">
        <dgm:presLayoutVars>
          <dgm:animLvl val="ctr"/>
        </dgm:presLayoutVars>
      </dgm:prSet>
      <dgm:spPr/>
    </dgm:pt>
    <dgm:pt modelId="{01D754E5-6A91-4816-ACB6-FEFAD193582A}" type="pres">
      <dgm:prSet presAssocID="{D0C0F0DB-2C87-494D-A8C5-AB3EEF2ECB20}" presName="centerShape" presStyleLbl="vennNode1" presStyleIdx="0" presStyleCnt="4"/>
      <dgm:spPr/>
    </dgm:pt>
    <dgm:pt modelId="{E5810A35-4B45-4E3D-8089-F7C65F65EC25}" type="pres">
      <dgm:prSet presAssocID="{8678337F-411A-4423-858F-12909713EA35}" presName="node" presStyleLbl="vennNode1" presStyleIdx="1" presStyleCnt="4">
        <dgm:presLayoutVars>
          <dgm:bulletEnabled val="1"/>
        </dgm:presLayoutVars>
      </dgm:prSet>
      <dgm:spPr/>
    </dgm:pt>
    <dgm:pt modelId="{DE1E34BD-5C65-48D6-B22A-9EE16177B4BC}" type="pres">
      <dgm:prSet presAssocID="{66454C20-70E9-4B1B-A076-1B71A92C90F2}" presName="node" presStyleLbl="vennNode1" presStyleIdx="2" presStyleCnt="4">
        <dgm:presLayoutVars>
          <dgm:bulletEnabled val="1"/>
        </dgm:presLayoutVars>
      </dgm:prSet>
      <dgm:spPr/>
    </dgm:pt>
    <dgm:pt modelId="{09BB8094-E608-4C50-BB77-E398189C779B}" type="pres">
      <dgm:prSet presAssocID="{74FACC39-95A6-456A-B191-96A7E0007B03}" presName="node" presStyleLbl="vennNode1" presStyleIdx="3" presStyleCnt="4">
        <dgm:presLayoutVars>
          <dgm:bulletEnabled val="1"/>
        </dgm:presLayoutVars>
      </dgm:prSet>
      <dgm:spPr/>
    </dgm:pt>
  </dgm:ptLst>
  <dgm:cxnLst>
    <dgm:cxn modelId="{BA1DD911-9714-4F14-BAB6-57C83A390EB9}" srcId="{D0C0F0DB-2C87-494D-A8C5-AB3EEF2ECB20}" destId="{8678337F-411A-4423-858F-12909713EA35}" srcOrd="0" destOrd="0" parTransId="{4C4DF53F-0CD5-46B7-954C-903F36C66FB4}" sibTransId="{D08A6E40-02A7-49C6-A0A7-78ED49DC65AE}"/>
    <dgm:cxn modelId="{A6E01C2B-053A-4207-91BF-E7C43EB0CFD0}" type="presOf" srcId="{D0C0F0DB-2C87-494D-A8C5-AB3EEF2ECB20}" destId="{01D754E5-6A91-4816-ACB6-FEFAD193582A}" srcOrd="0" destOrd="0" presId="urn:microsoft.com/office/officeart/2005/8/layout/radial3"/>
    <dgm:cxn modelId="{A53C9E3C-C161-421D-9CF6-0D49FF8D49A1}" type="presOf" srcId="{74FACC39-95A6-456A-B191-96A7E0007B03}" destId="{09BB8094-E608-4C50-BB77-E398189C779B}" srcOrd="0" destOrd="0" presId="urn:microsoft.com/office/officeart/2005/8/layout/radial3"/>
    <dgm:cxn modelId="{D519CC6A-EB08-4B0E-B258-396E1962606C}" type="presOf" srcId="{66454C20-70E9-4B1B-A076-1B71A92C90F2}" destId="{DE1E34BD-5C65-48D6-B22A-9EE16177B4BC}" srcOrd="0" destOrd="0" presId="urn:microsoft.com/office/officeart/2005/8/layout/radial3"/>
    <dgm:cxn modelId="{4B566D55-CEAF-4CCA-9201-C0098EC97860}" type="presOf" srcId="{6238314F-F364-4B92-942F-68B07A5B87D1}" destId="{908DC9C6-4F11-40D2-BF18-C4C71FE8FC0D}" srcOrd="0" destOrd="0" presId="urn:microsoft.com/office/officeart/2005/8/layout/radial3"/>
    <dgm:cxn modelId="{12D6BEB0-AF9B-4E58-BF96-79CB831CF9D1}" srcId="{D0C0F0DB-2C87-494D-A8C5-AB3EEF2ECB20}" destId="{74FACC39-95A6-456A-B191-96A7E0007B03}" srcOrd="2" destOrd="0" parTransId="{31A1A249-5E23-41AF-8388-20CDC3D879A2}" sibTransId="{1DD3333F-B71C-404C-A099-1D2ABF6767D0}"/>
    <dgm:cxn modelId="{F7F72CF8-1E47-4280-8C09-8039000CCF25}" type="presOf" srcId="{8678337F-411A-4423-858F-12909713EA35}" destId="{E5810A35-4B45-4E3D-8089-F7C65F65EC25}" srcOrd="0" destOrd="0" presId="urn:microsoft.com/office/officeart/2005/8/layout/radial3"/>
    <dgm:cxn modelId="{065430FC-B491-4212-A4DE-AF3C2765866E}" srcId="{D0C0F0DB-2C87-494D-A8C5-AB3EEF2ECB20}" destId="{66454C20-70E9-4B1B-A076-1B71A92C90F2}" srcOrd="1" destOrd="0" parTransId="{E2BBEBDD-DACB-4497-A14E-1FD670B692CC}" sibTransId="{8AEC0884-7D20-4ABE-9B09-391F3102D89D}"/>
    <dgm:cxn modelId="{94A91CFF-808B-44BF-8CFC-C45A131B0E61}" srcId="{6238314F-F364-4B92-942F-68B07A5B87D1}" destId="{D0C0F0DB-2C87-494D-A8C5-AB3EEF2ECB20}" srcOrd="0" destOrd="0" parTransId="{B1986362-45C6-406D-B519-FC5F35A19BF0}" sibTransId="{C743320B-8801-4ACF-A405-0630273E286B}"/>
    <dgm:cxn modelId="{0CC21970-D281-4994-A8E2-3529C79857EE}" type="presParOf" srcId="{908DC9C6-4F11-40D2-BF18-C4C71FE8FC0D}" destId="{683E2860-87D0-454E-A646-21C3C37F98B3}" srcOrd="0" destOrd="0" presId="urn:microsoft.com/office/officeart/2005/8/layout/radial3"/>
    <dgm:cxn modelId="{832D97A9-6346-42FB-B5DC-3C8710F66C65}" type="presParOf" srcId="{683E2860-87D0-454E-A646-21C3C37F98B3}" destId="{01D754E5-6A91-4816-ACB6-FEFAD193582A}" srcOrd="0" destOrd="0" presId="urn:microsoft.com/office/officeart/2005/8/layout/radial3"/>
    <dgm:cxn modelId="{DCAF7EBF-FBF0-4C93-9401-5E80ECF67280}" type="presParOf" srcId="{683E2860-87D0-454E-A646-21C3C37F98B3}" destId="{E5810A35-4B45-4E3D-8089-F7C65F65EC25}" srcOrd="1" destOrd="0" presId="urn:microsoft.com/office/officeart/2005/8/layout/radial3"/>
    <dgm:cxn modelId="{8CE125F7-2ADC-494C-B2B3-4A0177B326E5}" type="presParOf" srcId="{683E2860-87D0-454E-A646-21C3C37F98B3}" destId="{DE1E34BD-5C65-48D6-B22A-9EE16177B4BC}" srcOrd="2" destOrd="0" presId="urn:microsoft.com/office/officeart/2005/8/layout/radial3"/>
    <dgm:cxn modelId="{1DA09244-A594-4EEE-B5C7-CEB093094C22}" type="presParOf" srcId="{683E2860-87D0-454E-A646-21C3C37F98B3}" destId="{09BB8094-E608-4C50-BB77-E398189C779B}" srcOrd="3"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754E5-6A91-4816-ACB6-FEFAD193582A}">
      <dsp:nvSpPr>
        <dsp:cNvPr id="0" name=""/>
        <dsp:cNvSpPr/>
      </dsp:nvSpPr>
      <dsp:spPr>
        <a:xfrm>
          <a:off x="1325402" y="1200464"/>
          <a:ext cx="2518603" cy="2518603"/>
        </a:xfrm>
        <a:prstGeom prst="ellipse">
          <a:avLst/>
        </a:prstGeom>
        <a:solidFill>
          <a:schemeClr val="accent4">
            <a:shade val="80000"/>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AFGHS</a:t>
          </a:r>
        </a:p>
      </dsp:txBody>
      <dsp:txXfrm>
        <a:off x="1694243" y="1569305"/>
        <a:ext cx="1780921" cy="1780921"/>
      </dsp:txXfrm>
    </dsp:sp>
    <dsp:sp modelId="{E5810A35-4B45-4E3D-8089-F7C65F65EC25}">
      <dsp:nvSpPr>
        <dsp:cNvPr id="0" name=""/>
        <dsp:cNvSpPr/>
      </dsp:nvSpPr>
      <dsp:spPr>
        <a:xfrm>
          <a:off x="1955053" y="191528"/>
          <a:ext cx="1259301" cy="1259301"/>
        </a:xfrm>
        <a:prstGeom prst="ellipse">
          <a:avLst/>
        </a:prstGeom>
        <a:solidFill>
          <a:schemeClr val="accent4">
            <a:shade val="80000"/>
            <a:alpha val="50000"/>
            <a:hueOff val="54584"/>
            <a:satOff val="4371"/>
            <a:lumOff val="65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Making America Stronger</a:t>
          </a:r>
        </a:p>
      </dsp:txBody>
      <dsp:txXfrm>
        <a:off x="2139473" y="375948"/>
        <a:ext cx="890461" cy="890461"/>
      </dsp:txXfrm>
    </dsp:sp>
    <dsp:sp modelId="{DE1E34BD-5C65-48D6-B22A-9EE16177B4BC}">
      <dsp:nvSpPr>
        <dsp:cNvPr id="0" name=""/>
        <dsp:cNvSpPr/>
      </dsp:nvSpPr>
      <dsp:spPr>
        <a:xfrm>
          <a:off x="3374110" y="2649408"/>
          <a:ext cx="1259301" cy="1259301"/>
        </a:xfrm>
        <a:prstGeom prst="ellipse">
          <a:avLst/>
        </a:prstGeom>
        <a:solidFill>
          <a:schemeClr val="accent4">
            <a:shade val="80000"/>
            <a:alpha val="50000"/>
            <a:hueOff val="109167"/>
            <a:satOff val="8743"/>
            <a:lumOff val="1305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Making America more Prosperous</a:t>
          </a:r>
        </a:p>
      </dsp:txBody>
      <dsp:txXfrm>
        <a:off x="3558530" y="2833828"/>
        <a:ext cx="890461" cy="890461"/>
      </dsp:txXfrm>
    </dsp:sp>
    <dsp:sp modelId="{09BB8094-E608-4C50-BB77-E398189C779B}">
      <dsp:nvSpPr>
        <dsp:cNvPr id="0" name=""/>
        <dsp:cNvSpPr/>
      </dsp:nvSpPr>
      <dsp:spPr>
        <a:xfrm>
          <a:off x="535995" y="2649408"/>
          <a:ext cx="1259301" cy="1259301"/>
        </a:xfrm>
        <a:prstGeom prst="ellipse">
          <a:avLst/>
        </a:prstGeom>
        <a:solidFill>
          <a:schemeClr val="accent4">
            <a:shade val="80000"/>
            <a:alpha val="50000"/>
            <a:hueOff val="163751"/>
            <a:satOff val="13114"/>
            <a:lumOff val="1958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Making America Safer</a:t>
          </a:r>
        </a:p>
      </dsp:txBody>
      <dsp:txXfrm>
        <a:off x="720415" y="2833828"/>
        <a:ext cx="890461" cy="890461"/>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E0CCD-D48E-49ED-8E54-DA7E0F936ACF}" type="datetimeFigureOut">
              <a:rPr lang="en-KE" smtClean="0"/>
              <a:t>16/02/2026</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50BC3-CE0D-4232-B561-127BF5A722D8}" type="slidenum">
              <a:rPr lang="en-KE" smtClean="0"/>
              <a:t>‹#›</a:t>
            </a:fld>
            <a:endParaRPr lang="en-KE"/>
          </a:p>
        </p:txBody>
      </p:sp>
    </p:spTree>
    <p:extLst>
      <p:ext uri="{BB962C8B-B14F-4D97-AF65-F5344CB8AC3E}">
        <p14:creationId xmlns:p14="http://schemas.microsoft.com/office/powerpoint/2010/main" val="2604908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A2081-B4E3-4520-895B-28AEF6395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945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F7EA-64B4-8D60-1A0B-C927179A9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61841-FEA1-65E3-2724-CA8C03496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ABA00-387E-C393-DB92-40DCBFBE1E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FA9DE3-6BF8-CCEE-250F-A1220121D5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A2081-B4E3-4520-895B-28AEF6395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6855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6EC9C-9B04-1B94-AE9F-F712637E7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7D851-D7B8-9BAF-D9C4-9B2BBE26B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E8C61-46D2-8574-4004-4AEDC2247F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794431-E4C7-1B9E-F9A5-A50A30B796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A2081-B4E3-4520-895B-28AEF6395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08567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ACF31-F19E-F2B1-2070-230D4CC39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99E7A-4881-C2FF-3C9C-81EB04F419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70EA1-BF97-B662-B8BD-EFD5CF126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1D02A5-CB48-F08A-3493-BE037FA770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A2081-B4E3-4520-895B-28AEF6395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6286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95C7C-A62C-7B9A-A61C-B5665263F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BD0AB-D0F5-BEA6-F9DF-6C91E95AF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CF525-E570-33F1-7799-153BF09025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6FBE91-88AD-5D8A-6A36-E7F4D56443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A2081-B4E3-4520-895B-28AEF6395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8068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0D5E671-ACAD-CBAD-1286-E127564E275A}"/>
              </a:ext>
            </a:extLst>
          </p:cNvPr>
          <p:cNvGrpSpPr/>
          <p:nvPr userDrawn="1"/>
        </p:nvGrpSpPr>
        <p:grpSpPr>
          <a:xfrm>
            <a:off x="330056" y="563418"/>
            <a:ext cx="11531888" cy="5119906"/>
            <a:chOff x="309933" y="1178320"/>
            <a:chExt cx="19484313" cy="8650608"/>
          </a:xfrm>
        </p:grpSpPr>
        <p:sp>
          <p:nvSpPr>
            <p:cNvPr id="4" name="bg object 17">
              <a:extLst>
                <a:ext uri="{FF2B5EF4-FFF2-40B4-BE49-F238E27FC236}">
                  <a16:creationId xmlns:a16="http://schemas.microsoft.com/office/drawing/2014/main" id="{0C5754F6-F26B-9CE7-A8B0-E2D8F726C591}"/>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20000"/>
                  <a:lumOff val="80000"/>
                </a:schemeClr>
              </a:solidFill>
            </a:ln>
          </p:spPr>
          <p:txBody>
            <a:bodyPr wrap="square" lIns="0" tIns="0" rIns="0" bIns="0" rtlCol="0"/>
            <a:lstStyle/>
            <a:p>
              <a:endParaRPr/>
            </a:p>
          </p:txBody>
        </p:sp>
        <p:sp>
          <p:nvSpPr>
            <p:cNvPr id="5" name="bg object 18">
              <a:extLst>
                <a:ext uri="{FF2B5EF4-FFF2-40B4-BE49-F238E27FC236}">
                  <a16:creationId xmlns:a16="http://schemas.microsoft.com/office/drawing/2014/main" id="{935FE135-7EEF-2446-2D78-2340E72DC723}"/>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20000"/>
                  <a:lumOff val="80000"/>
                </a:schemeClr>
              </a:solidFill>
            </a:ln>
          </p:spPr>
          <p:txBody>
            <a:bodyPr wrap="square" lIns="0" tIns="0" rIns="0" bIns="0" rtlCol="0"/>
            <a:lstStyle/>
            <a:p>
              <a:endParaRPr/>
            </a:p>
          </p:txBody>
        </p:sp>
        <p:sp>
          <p:nvSpPr>
            <p:cNvPr id="6" name="bg object 19">
              <a:extLst>
                <a:ext uri="{FF2B5EF4-FFF2-40B4-BE49-F238E27FC236}">
                  <a16:creationId xmlns:a16="http://schemas.microsoft.com/office/drawing/2014/main" id="{7C3F45F1-0C53-8EC5-BE5B-86CA0661F8F5}"/>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20000"/>
                  <a:lumOff val="80000"/>
                </a:schemeClr>
              </a:solidFill>
            </a:ln>
          </p:spPr>
          <p:txBody>
            <a:bodyPr wrap="square" lIns="0" tIns="0" rIns="0" bIns="0" rtlCol="0"/>
            <a:lstStyle/>
            <a:p>
              <a:endParaRPr/>
            </a:p>
          </p:txBody>
        </p:sp>
        <p:sp>
          <p:nvSpPr>
            <p:cNvPr id="7" name="bg object 20">
              <a:extLst>
                <a:ext uri="{FF2B5EF4-FFF2-40B4-BE49-F238E27FC236}">
                  <a16:creationId xmlns:a16="http://schemas.microsoft.com/office/drawing/2014/main" id="{3412426E-AC2D-8A55-5992-85A8FF497098}"/>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20000"/>
                  <a:lumOff val="80000"/>
                </a:schemeClr>
              </a:solidFill>
            </a:ln>
          </p:spPr>
          <p:txBody>
            <a:bodyPr wrap="square" lIns="0" tIns="0" rIns="0" bIns="0" rtlCol="0"/>
            <a:lstStyle/>
            <a:p>
              <a:endParaRPr/>
            </a:p>
          </p:txBody>
        </p:sp>
        <p:sp>
          <p:nvSpPr>
            <p:cNvPr id="9" name="bg object 21">
              <a:extLst>
                <a:ext uri="{FF2B5EF4-FFF2-40B4-BE49-F238E27FC236}">
                  <a16:creationId xmlns:a16="http://schemas.microsoft.com/office/drawing/2014/main" id="{32EBEC69-8377-DF02-D0A6-00CED714429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20000"/>
                  <a:lumOff val="80000"/>
                </a:schemeClr>
              </a:solidFill>
            </a:ln>
          </p:spPr>
          <p:txBody>
            <a:bodyPr wrap="square" lIns="0" tIns="0" rIns="0" bIns="0" rtlCol="0"/>
            <a:lstStyle/>
            <a:p>
              <a:endParaRPr/>
            </a:p>
          </p:txBody>
        </p:sp>
        <p:sp>
          <p:nvSpPr>
            <p:cNvPr id="10" name="bg object 22">
              <a:extLst>
                <a:ext uri="{FF2B5EF4-FFF2-40B4-BE49-F238E27FC236}">
                  <a16:creationId xmlns:a16="http://schemas.microsoft.com/office/drawing/2014/main" id="{AA74253F-C2D2-3AE8-5005-1D0D3F6284B1}"/>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20000"/>
                  <a:lumOff val="80000"/>
                </a:schemeClr>
              </a:solidFill>
            </a:ln>
          </p:spPr>
          <p:txBody>
            <a:bodyPr wrap="square" lIns="0" tIns="0" rIns="0" bIns="0" rtlCol="0"/>
            <a:lstStyle/>
            <a:p>
              <a:endParaRPr/>
            </a:p>
          </p:txBody>
        </p:sp>
        <p:sp>
          <p:nvSpPr>
            <p:cNvPr id="11" name="bg object 23">
              <a:extLst>
                <a:ext uri="{FF2B5EF4-FFF2-40B4-BE49-F238E27FC236}">
                  <a16:creationId xmlns:a16="http://schemas.microsoft.com/office/drawing/2014/main" id="{BBA3F81C-8700-DD90-D91C-9E84CF91DA92}"/>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20000"/>
                  <a:lumOff val="80000"/>
                </a:schemeClr>
              </a:solidFill>
            </a:ln>
          </p:spPr>
          <p:txBody>
            <a:bodyPr wrap="square" lIns="0" tIns="0" rIns="0" bIns="0" rtlCol="0"/>
            <a:lstStyle/>
            <a:p>
              <a:endParaRPr/>
            </a:p>
          </p:txBody>
        </p:sp>
      </p:grpSp>
      <p:sp>
        <p:nvSpPr>
          <p:cNvPr id="18" name="Picture Placeholder 17">
            <a:extLst>
              <a:ext uri="{FF2B5EF4-FFF2-40B4-BE49-F238E27FC236}">
                <a16:creationId xmlns:a16="http://schemas.microsoft.com/office/drawing/2014/main" id="{DE7943CE-0C6E-8459-CF2C-5A67A48CCF51}"/>
              </a:ext>
            </a:extLst>
          </p:cNvPr>
          <p:cNvSpPr>
            <a:spLocks noGrp="1"/>
          </p:cNvSpPr>
          <p:nvPr>
            <p:ph type="pic" sz="quarter" idx="13"/>
          </p:nvPr>
        </p:nvSpPr>
        <p:spPr>
          <a:xfrm>
            <a:off x="4982028" y="0"/>
            <a:ext cx="7212194" cy="6295544"/>
          </a:xfrm>
          <a:custGeom>
            <a:avLst/>
            <a:gdLst>
              <a:gd name="connsiteX0" fmla="*/ 12133 w 7212194"/>
              <a:gd name="connsiteY0" fmla="*/ 0 h 6295544"/>
              <a:gd name="connsiteX1" fmla="*/ 6736146 w 7212194"/>
              <a:gd name="connsiteY1" fmla="*/ 0 h 6295544"/>
              <a:gd name="connsiteX2" fmla="*/ 6928750 w 7212194"/>
              <a:gd name="connsiteY2" fmla="*/ 79786 h 6295544"/>
              <a:gd name="connsiteX3" fmla="*/ 6928814 w 7212194"/>
              <a:gd name="connsiteY3" fmla="*/ 79723 h 6295544"/>
              <a:gd name="connsiteX4" fmla="*/ 7132409 w 7212194"/>
              <a:gd name="connsiteY4" fmla="*/ 283317 h 6295544"/>
              <a:gd name="connsiteX5" fmla="*/ 7212194 w 7212194"/>
              <a:gd name="connsiteY5" fmla="*/ 475922 h 6295544"/>
              <a:gd name="connsiteX6" fmla="*/ 7212194 w 7212194"/>
              <a:gd name="connsiteY6" fmla="*/ 6283411 h 6295544"/>
              <a:gd name="connsiteX7" fmla="*/ 7200061 w 7212194"/>
              <a:gd name="connsiteY7" fmla="*/ 6295544 h 6295544"/>
              <a:gd name="connsiteX8" fmla="*/ 475985 w 7212194"/>
              <a:gd name="connsiteY8" fmla="*/ 6295544 h 6295544"/>
              <a:gd name="connsiteX9" fmla="*/ 283380 w 7212194"/>
              <a:gd name="connsiteY9" fmla="*/ 6215758 h 6295544"/>
              <a:gd name="connsiteX10" fmla="*/ 79786 w 7212194"/>
              <a:gd name="connsiteY10" fmla="*/ 6012163 h 6295544"/>
              <a:gd name="connsiteX11" fmla="*/ 0 w 7212194"/>
              <a:gd name="connsiteY11" fmla="*/ 5819559 h 6295544"/>
              <a:gd name="connsiteX12" fmla="*/ 0 w 7212194"/>
              <a:gd name="connsiteY12" fmla="*/ 12133 h 6295544"/>
              <a:gd name="connsiteX13" fmla="*/ 12133 w 7212194"/>
              <a:gd name="connsiteY13" fmla="*/ 0 h 62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2194" h="6295544">
                <a:moveTo>
                  <a:pt x="12133" y="0"/>
                </a:moveTo>
                <a:lnTo>
                  <a:pt x="6736146" y="0"/>
                </a:lnTo>
                <a:cubicBezTo>
                  <a:pt x="6808373" y="0"/>
                  <a:pt x="6877677" y="28713"/>
                  <a:pt x="6928750" y="79786"/>
                </a:cubicBezTo>
                <a:lnTo>
                  <a:pt x="6928814" y="79723"/>
                </a:lnTo>
                <a:lnTo>
                  <a:pt x="7132409" y="283317"/>
                </a:lnTo>
                <a:cubicBezTo>
                  <a:pt x="7183481" y="334390"/>
                  <a:pt x="7212194" y="403695"/>
                  <a:pt x="7212194" y="475922"/>
                </a:cubicBezTo>
                <a:lnTo>
                  <a:pt x="7212194" y="6283411"/>
                </a:lnTo>
                <a:cubicBezTo>
                  <a:pt x="7212194" y="6290144"/>
                  <a:pt x="7206731" y="6295544"/>
                  <a:pt x="7200061" y="6295544"/>
                </a:cubicBezTo>
                <a:lnTo>
                  <a:pt x="475985" y="6295544"/>
                </a:lnTo>
                <a:cubicBezTo>
                  <a:pt x="403758" y="6295544"/>
                  <a:pt x="334454" y="6266831"/>
                  <a:pt x="283380" y="6215758"/>
                </a:cubicBezTo>
                <a:lnTo>
                  <a:pt x="79786" y="6012163"/>
                </a:lnTo>
                <a:cubicBezTo>
                  <a:pt x="28713" y="5961090"/>
                  <a:pt x="0" y="5891785"/>
                  <a:pt x="0" y="5819559"/>
                </a:cubicBezTo>
                <a:lnTo>
                  <a:pt x="0" y="12133"/>
                </a:lnTo>
                <a:cubicBezTo>
                  <a:pt x="0" y="5400"/>
                  <a:pt x="5400" y="0"/>
                  <a:pt x="12133" y="0"/>
                </a:cubicBezTo>
                <a:close/>
              </a:path>
            </a:pathLst>
          </a:custGeom>
        </p:spPr>
        <p:txBody>
          <a:bodyPr wrap="square">
            <a:noAutofit/>
          </a:bodyPr>
          <a:lstStyle/>
          <a:p>
            <a:endParaRPr lang="en-US"/>
          </a:p>
        </p:txBody>
      </p:sp>
      <p:sp>
        <p:nvSpPr>
          <p:cNvPr id="8" name="Text Placeholder 2">
            <a:extLst>
              <a:ext uri="{FF2B5EF4-FFF2-40B4-BE49-F238E27FC236}">
                <a16:creationId xmlns:a16="http://schemas.microsoft.com/office/drawing/2014/main" id="{7411120D-DA7D-45BE-8BBA-18B648BEB9AA}"/>
              </a:ext>
            </a:extLst>
          </p:cNvPr>
          <p:cNvSpPr>
            <a:spLocks noGrp="1"/>
          </p:cNvSpPr>
          <p:nvPr>
            <p:ph type="body" idx="1" hasCustomPrompt="1"/>
          </p:nvPr>
        </p:nvSpPr>
        <p:spPr>
          <a:xfrm>
            <a:off x="330056" y="3643460"/>
            <a:ext cx="4320292" cy="1500187"/>
          </a:xfrm>
        </p:spPr>
        <p:txBody>
          <a:bodyPr lIns="0">
            <a:normAutofit/>
          </a:bodyPr>
          <a:lstStyle>
            <a:lvl1pPr marL="0" indent="0">
              <a:buNone/>
              <a:defRPr sz="2000" b="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4" name="Title 13">
            <a:extLst>
              <a:ext uri="{FF2B5EF4-FFF2-40B4-BE49-F238E27FC236}">
                <a16:creationId xmlns:a16="http://schemas.microsoft.com/office/drawing/2014/main" id="{9AD4D643-7113-F8F0-428A-D06729DD39E1}"/>
              </a:ext>
            </a:extLst>
          </p:cNvPr>
          <p:cNvSpPr>
            <a:spLocks noGrp="1"/>
          </p:cNvSpPr>
          <p:nvPr>
            <p:ph type="title" hasCustomPrompt="1"/>
          </p:nvPr>
        </p:nvSpPr>
        <p:spPr/>
        <p:txBody>
          <a:bodyPr>
            <a:normAutofit/>
          </a:bodyPr>
          <a:lstStyle>
            <a:lvl1pPr>
              <a:defRPr sz="3600">
                <a:solidFill>
                  <a:schemeClr val="tx2"/>
                </a:solidFill>
              </a:defRPr>
            </a:lvl1pPr>
          </a:lstStyle>
          <a:p>
            <a:r>
              <a:rPr lang="en-US"/>
              <a:t>CLICK TO EDIT MASTER TITLE STYLE</a:t>
            </a:r>
          </a:p>
        </p:txBody>
      </p:sp>
    </p:spTree>
    <p:extLst>
      <p:ext uri="{BB962C8B-B14F-4D97-AF65-F5344CB8AC3E}">
        <p14:creationId xmlns:p14="http://schemas.microsoft.com/office/powerpoint/2010/main" val="4121970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slide">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0110F2-E2F8-203A-D65B-CE6EB2079615}"/>
              </a:ext>
            </a:extLst>
          </p:cNvPr>
          <p:cNvGrpSpPr/>
          <p:nvPr userDrawn="1"/>
        </p:nvGrpSpPr>
        <p:grpSpPr>
          <a:xfrm>
            <a:off x="330056" y="563418"/>
            <a:ext cx="11531888" cy="5119906"/>
            <a:chOff x="309933" y="1178320"/>
            <a:chExt cx="19484313" cy="8650608"/>
          </a:xfrm>
        </p:grpSpPr>
        <p:sp>
          <p:nvSpPr>
            <p:cNvPr id="4" name="bg object 17">
              <a:extLst>
                <a:ext uri="{FF2B5EF4-FFF2-40B4-BE49-F238E27FC236}">
                  <a16:creationId xmlns:a16="http://schemas.microsoft.com/office/drawing/2014/main" id="{BAAAB8CE-0DCB-43EF-DFDB-180CACA22249}"/>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5" name="bg object 18">
              <a:extLst>
                <a:ext uri="{FF2B5EF4-FFF2-40B4-BE49-F238E27FC236}">
                  <a16:creationId xmlns:a16="http://schemas.microsoft.com/office/drawing/2014/main" id="{7DDC6F38-EBA4-3F7A-5EB2-E75FF958A641}"/>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6" name="bg object 19">
              <a:extLst>
                <a:ext uri="{FF2B5EF4-FFF2-40B4-BE49-F238E27FC236}">
                  <a16:creationId xmlns:a16="http://schemas.microsoft.com/office/drawing/2014/main" id="{FD44010C-68C8-73F3-39DC-06CF4E82A42F}"/>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7" name="bg object 20">
              <a:extLst>
                <a:ext uri="{FF2B5EF4-FFF2-40B4-BE49-F238E27FC236}">
                  <a16:creationId xmlns:a16="http://schemas.microsoft.com/office/drawing/2014/main" id="{A3D93B20-7833-684E-2936-FD6CDC932AE3}"/>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21">
              <a:extLst>
                <a:ext uri="{FF2B5EF4-FFF2-40B4-BE49-F238E27FC236}">
                  <a16:creationId xmlns:a16="http://schemas.microsoft.com/office/drawing/2014/main" id="{8ACAA42E-9D61-11BA-4C34-BA19BA8126B1}"/>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22">
              <a:extLst>
                <a:ext uri="{FF2B5EF4-FFF2-40B4-BE49-F238E27FC236}">
                  <a16:creationId xmlns:a16="http://schemas.microsoft.com/office/drawing/2014/main" id="{931E56A6-AC50-6A3E-D94E-A19FFAE9921D}"/>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3">
              <a:extLst>
                <a:ext uri="{FF2B5EF4-FFF2-40B4-BE49-F238E27FC236}">
                  <a16:creationId xmlns:a16="http://schemas.microsoft.com/office/drawing/2014/main" id="{4456D946-2D3E-07A5-658B-A7FEEEF6EA45}"/>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18" name="Picture Placeholder 17">
            <a:extLst>
              <a:ext uri="{FF2B5EF4-FFF2-40B4-BE49-F238E27FC236}">
                <a16:creationId xmlns:a16="http://schemas.microsoft.com/office/drawing/2014/main" id="{DE7943CE-0C6E-8459-CF2C-5A67A48CCF51}"/>
              </a:ext>
            </a:extLst>
          </p:cNvPr>
          <p:cNvSpPr>
            <a:spLocks noGrp="1"/>
          </p:cNvSpPr>
          <p:nvPr>
            <p:ph type="pic" sz="quarter" idx="13"/>
          </p:nvPr>
        </p:nvSpPr>
        <p:spPr>
          <a:xfrm>
            <a:off x="4337677" y="0"/>
            <a:ext cx="7856545" cy="6858000"/>
          </a:xfrm>
          <a:custGeom>
            <a:avLst/>
            <a:gdLst>
              <a:gd name="connsiteX0" fmla="*/ 12133 w 7212194"/>
              <a:gd name="connsiteY0" fmla="*/ 0 h 6295544"/>
              <a:gd name="connsiteX1" fmla="*/ 6736146 w 7212194"/>
              <a:gd name="connsiteY1" fmla="*/ 0 h 6295544"/>
              <a:gd name="connsiteX2" fmla="*/ 6928750 w 7212194"/>
              <a:gd name="connsiteY2" fmla="*/ 79786 h 6295544"/>
              <a:gd name="connsiteX3" fmla="*/ 6928814 w 7212194"/>
              <a:gd name="connsiteY3" fmla="*/ 79723 h 6295544"/>
              <a:gd name="connsiteX4" fmla="*/ 7132409 w 7212194"/>
              <a:gd name="connsiteY4" fmla="*/ 283317 h 6295544"/>
              <a:gd name="connsiteX5" fmla="*/ 7212194 w 7212194"/>
              <a:gd name="connsiteY5" fmla="*/ 475922 h 6295544"/>
              <a:gd name="connsiteX6" fmla="*/ 7212194 w 7212194"/>
              <a:gd name="connsiteY6" fmla="*/ 6283411 h 6295544"/>
              <a:gd name="connsiteX7" fmla="*/ 7200061 w 7212194"/>
              <a:gd name="connsiteY7" fmla="*/ 6295544 h 6295544"/>
              <a:gd name="connsiteX8" fmla="*/ 475985 w 7212194"/>
              <a:gd name="connsiteY8" fmla="*/ 6295544 h 6295544"/>
              <a:gd name="connsiteX9" fmla="*/ 283380 w 7212194"/>
              <a:gd name="connsiteY9" fmla="*/ 6215758 h 6295544"/>
              <a:gd name="connsiteX10" fmla="*/ 79786 w 7212194"/>
              <a:gd name="connsiteY10" fmla="*/ 6012163 h 6295544"/>
              <a:gd name="connsiteX11" fmla="*/ 0 w 7212194"/>
              <a:gd name="connsiteY11" fmla="*/ 5819559 h 6295544"/>
              <a:gd name="connsiteX12" fmla="*/ 0 w 7212194"/>
              <a:gd name="connsiteY12" fmla="*/ 12133 h 6295544"/>
              <a:gd name="connsiteX13" fmla="*/ 12133 w 7212194"/>
              <a:gd name="connsiteY13" fmla="*/ 0 h 62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2194" h="6295544">
                <a:moveTo>
                  <a:pt x="12133" y="0"/>
                </a:moveTo>
                <a:lnTo>
                  <a:pt x="6736146" y="0"/>
                </a:lnTo>
                <a:cubicBezTo>
                  <a:pt x="6808373" y="0"/>
                  <a:pt x="6877677" y="28713"/>
                  <a:pt x="6928750" y="79786"/>
                </a:cubicBezTo>
                <a:lnTo>
                  <a:pt x="6928814" y="79723"/>
                </a:lnTo>
                <a:lnTo>
                  <a:pt x="7132409" y="283317"/>
                </a:lnTo>
                <a:cubicBezTo>
                  <a:pt x="7183481" y="334390"/>
                  <a:pt x="7212194" y="403695"/>
                  <a:pt x="7212194" y="475922"/>
                </a:cubicBezTo>
                <a:lnTo>
                  <a:pt x="7212194" y="6283411"/>
                </a:lnTo>
                <a:cubicBezTo>
                  <a:pt x="7212194" y="6290144"/>
                  <a:pt x="7206731" y="6295544"/>
                  <a:pt x="7200061" y="6295544"/>
                </a:cubicBezTo>
                <a:lnTo>
                  <a:pt x="475985" y="6295544"/>
                </a:lnTo>
                <a:cubicBezTo>
                  <a:pt x="403758" y="6295544"/>
                  <a:pt x="334454" y="6266831"/>
                  <a:pt x="283380" y="6215758"/>
                </a:cubicBezTo>
                <a:lnTo>
                  <a:pt x="79786" y="6012163"/>
                </a:lnTo>
                <a:cubicBezTo>
                  <a:pt x="28713" y="5961090"/>
                  <a:pt x="0" y="5891785"/>
                  <a:pt x="0" y="5819559"/>
                </a:cubicBezTo>
                <a:lnTo>
                  <a:pt x="0" y="12133"/>
                </a:lnTo>
                <a:cubicBezTo>
                  <a:pt x="0" y="5400"/>
                  <a:pt x="5400" y="0"/>
                  <a:pt x="12133" y="0"/>
                </a:cubicBezTo>
                <a:close/>
              </a:path>
            </a:pathLst>
          </a:custGeom>
        </p:spPr>
        <p:txBody>
          <a:bodyPr wrap="square">
            <a:noAutofit/>
          </a:bodyPr>
          <a:lstStyle/>
          <a:p>
            <a:endParaRPr lang="en-US"/>
          </a:p>
        </p:txBody>
      </p:sp>
      <p:sp>
        <p:nvSpPr>
          <p:cNvPr id="8" name="Text Placeholder 2">
            <a:extLst>
              <a:ext uri="{FF2B5EF4-FFF2-40B4-BE49-F238E27FC236}">
                <a16:creationId xmlns:a16="http://schemas.microsoft.com/office/drawing/2014/main" id="{7411120D-DA7D-45BE-8BBA-18B648BEB9AA}"/>
              </a:ext>
            </a:extLst>
          </p:cNvPr>
          <p:cNvSpPr>
            <a:spLocks noGrp="1"/>
          </p:cNvSpPr>
          <p:nvPr>
            <p:ph type="body" idx="1" hasCustomPrompt="1"/>
          </p:nvPr>
        </p:nvSpPr>
        <p:spPr>
          <a:xfrm>
            <a:off x="330056" y="3643460"/>
            <a:ext cx="3223849" cy="1500187"/>
          </a:xfrm>
        </p:spPr>
        <p:txBody>
          <a:bodyPr lIns="0">
            <a:normAutofit/>
          </a:bodyPr>
          <a:lstStyle>
            <a:lvl1pPr marL="0" indent="0">
              <a:buNone/>
              <a:defRPr sz="2000" b="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4" name="Title 13">
            <a:extLst>
              <a:ext uri="{FF2B5EF4-FFF2-40B4-BE49-F238E27FC236}">
                <a16:creationId xmlns:a16="http://schemas.microsoft.com/office/drawing/2014/main" id="{9AD4D643-7113-F8F0-428A-D06729DD39E1}"/>
              </a:ext>
            </a:extLst>
          </p:cNvPr>
          <p:cNvSpPr>
            <a:spLocks noGrp="1"/>
          </p:cNvSpPr>
          <p:nvPr>
            <p:ph type="title" hasCustomPrompt="1"/>
          </p:nvPr>
        </p:nvSpPr>
        <p:spPr>
          <a:xfrm>
            <a:off x="330056" y="563418"/>
            <a:ext cx="3223849" cy="3080042"/>
          </a:xfrm>
        </p:spPr>
        <p:txBody>
          <a:bodyPr>
            <a:normAutofit/>
          </a:bodyPr>
          <a:lstStyle>
            <a:lvl1pPr>
              <a:defRPr sz="3600">
                <a:solidFill>
                  <a:schemeClr val="bg1"/>
                </a:solidFill>
              </a:defRPr>
            </a:lvl1pPr>
          </a:lstStyle>
          <a:p>
            <a:r>
              <a:rPr lang="en-US"/>
              <a:t>CLICK TO EDIT MASTER TITLE STYLE</a:t>
            </a:r>
          </a:p>
        </p:txBody>
      </p:sp>
    </p:spTree>
    <p:extLst>
      <p:ext uri="{BB962C8B-B14F-4D97-AF65-F5344CB8AC3E}">
        <p14:creationId xmlns:p14="http://schemas.microsoft.com/office/powerpoint/2010/main" val="401969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slide">
    <p:bg>
      <p:bgPr>
        <a:solidFill>
          <a:schemeClr val="accent3"/>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3C70C80E-56CC-1BC7-CB4C-08AC9E48ABAC}"/>
              </a:ext>
            </a:extLst>
          </p:cNvPr>
          <p:cNvSpPr/>
          <p:nvPr userDrawn="1"/>
        </p:nvSpPr>
        <p:spPr>
          <a:xfrm rot="10800000">
            <a:off x="1" y="0"/>
            <a:ext cx="12191999" cy="1040701"/>
          </a:xfrm>
          <a:custGeom>
            <a:avLst/>
            <a:gdLst>
              <a:gd name="connsiteX0" fmla="*/ 12179935 w 12191999"/>
              <a:gd name="connsiteY0" fmla="*/ 475805 h 1040701"/>
              <a:gd name="connsiteX1" fmla="*/ 475806 w 12191999"/>
              <a:gd name="connsiteY1" fmla="*/ 475805 h 1040701"/>
              <a:gd name="connsiteX2" fmla="*/ 283274 w 12191999"/>
              <a:gd name="connsiteY2" fmla="*/ 396049 h 1040701"/>
              <a:gd name="connsiteX3" fmla="*/ 79756 w 12191999"/>
              <a:gd name="connsiteY3" fmla="*/ 192532 h 1040701"/>
              <a:gd name="connsiteX4" fmla="*/ 0 w 12191999"/>
              <a:gd name="connsiteY4" fmla="*/ 0 h 1040701"/>
              <a:gd name="connsiteX5" fmla="*/ 0 w 12191999"/>
              <a:gd name="connsiteY5" fmla="*/ 1040702 h 1040701"/>
              <a:gd name="connsiteX6" fmla="*/ 12192000 w 12191999"/>
              <a:gd name="connsiteY6" fmla="*/ 1040702 h 1040701"/>
              <a:gd name="connsiteX7" fmla="*/ 12192000 w 12191999"/>
              <a:gd name="connsiteY7" fmla="*/ 463677 h 1040701"/>
              <a:gd name="connsiteX8" fmla="*/ 12179871 w 12191999"/>
              <a:gd name="connsiteY8" fmla="*/ 475805 h 104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1040701">
                <a:moveTo>
                  <a:pt x="12179935" y="475805"/>
                </a:moveTo>
                <a:lnTo>
                  <a:pt x="475806" y="475805"/>
                </a:lnTo>
                <a:cubicBezTo>
                  <a:pt x="403606" y="475805"/>
                  <a:pt x="334328" y="447104"/>
                  <a:pt x="283274" y="396049"/>
                </a:cubicBezTo>
                <a:lnTo>
                  <a:pt x="79756" y="192532"/>
                </a:lnTo>
                <a:cubicBezTo>
                  <a:pt x="28702" y="141478"/>
                  <a:pt x="0" y="72199"/>
                  <a:pt x="0" y="0"/>
                </a:cubicBezTo>
                <a:lnTo>
                  <a:pt x="0" y="1040702"/>
                </a:lnTo>
                <a:lnTo>
                  <a:pt x="12192000" y="1040702"/>
                </a:lnTo>
                <a:lnTo>
                  <a:pt x="12192000" y="463677"/>
                </a:lnTo>
                <a:cubicBezTo>
                  <a:pt x="12192000" y="470345"/>
                  <a:pt x="12186603" y="475805"/>
                  <a:pt x="12179871" y="475805"/>
                </a:cubicBezTo>
                <a:close/>
              </a:path>
            </a:pathLst>
          </a:custGeom>
          <a:solidFill>
            <a:schemeClr val="tx2"/>
          </a:solidFill>
          <a:ln w="6350" cap="flat">
            <a:noFill/>
            <a:prstDash val="solid"/>
            <a:miter/>
          </a:ln>
        </p:spPr>
        <p:txBody>
          <a:bodyPr rtlCol="0" anchor="ctr"/>
          <a:lstStyle/>
          <a:p>
            <a:endParaRPr lang="en-US"/>
          </a:p>
        </p:txBody>
      </p:sp>
      <p:sp>
        <p:nvSpPr>
          <p:cNvPr id="10" name="Picture Placeholder 9">
            <a:extLst>
              <a:ext uri="{FF2B5EF4-FFF2-40B4-BE49-F238E27FC236}">
                <a16:creationId xmlns:a16="http://schemas.microsoft.com/office/drawing/2014/main" id="{93B16EF2-3326-1006-5396-8648E14F6FEF}"/>
              </a:ext>
            </a:extLst>
          </p:cNvPr>
          <p:cNvSpPr>
            <a:spLocks noGrp="1"/>
          </p:cNvSpPr>
          <p:nvPr>
            <p:ph type="pic" sz="quarter" idx="13"/>
          </p:nvPr>
        </p:nvSpPr>
        <p:spPr>
          <a:xfrm>
            <a:off x="0" y="536574"/>
            <a:ext cx="12192064" cy="5785168"/>
          </a:xfrm>
          <a:custGeom>
            <a:avLst/>
            <a:gdLst>
              <a:gd name="connsiteX0" fmla="*/ 12129 w 12192064"/>
              <a:gd name="connsiteY0" fmla="*/ 0 h 5785168"/>
              <a:gd name="connsiteX1" fmla="*/ 11716194 w 12192064"/>
              <a:gd name="connsiteY1" fmla="*/ 0 h 5785168"/>
              <a:gd name="connsiteX2" fmla="*/ 11908727 w 12192064"/>
              <a:gd name="connsiteY2" fmla="*/ 79756 h 5785168"/>
              <a:gd name="connsiteX3" fmla="*/ 11908790 w 12192064"/>
              <a:gd name="connsiteY3" fmla="*/ 79693 h 5785168"/>
              <a:gd name="connsiteX4" fmla="*/ 12112307 w 12192064"/>
              <a:gd name="connsiteY4" fmla="*/ 283210 h 5785168"/>
              <a:gd name="connsiteX5" fmla="*/ 12192064 w 12192064"/>
              <a:gd name="connsiteY5" fmla="*/ 475742 h 5785168"/>
              <a:gd name="connsiteX6" fmla="*/ 12192064 w 12192064"/>
              <a:gd name="connsiteY6" fmla="*/ 5773039 h 5785168"/>
              <a:gd name="connsiteX7" fmla="*/ 12179935 w 12192064"/>
              <a:gd name="connsiteY7" fmla="*/ 5785168 h 5785168"/>
              <a:gd name="connsiteX8" fmla="*/ 475806 w 12192064"/>
              <a:gd name="connsiteY8" fmla="*/ 5785168 h 5785168"/>
              <a:gd name="connsiteX9" fmla="*/ 283274 w 12192064"/>
              <a:gd name="connsiteY9" fmla="*/ 5705412 h 5785168"/>
              <a:gd name="connsiteX10" fmla="*/ 79756 w 12192064"/>
              <a:gd name="connsiteY10" fmla="*/ 5501894 h 5785168"/>
              <a:gd name="connsiteX11" fmla="*/ 0 w 12192064"/>
              <a:gd name="connsiteY11" fmla="*/ 5309362 h 5785168"/>
              <a:gd name="connsiteX12" fmla="*/ 0 w 12192064"/>
              <a:gd name="connsiteY12" fmla="*/ 12129 h 5785168"/>
              <a:gd name="connsiteX13" fmla="*/ 12129 w 12192064"/>
              <a:gd name="connsiteY13" fmla="*/ 0 h 578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64" h="5785168">
                <a:moveTo>
                  <a:pt x="12129" y="0"/>
                </a:moveTo>
                <a:lnTo>
                  <a:pt x="11716194" y="0"/>
                </a:lnTo>
                <a:cubicBezTo>
                  <a:pt x="11788394" y="0"/>
                  <a:pt x="11857672" y="28702"/>
                  <a:pt x="11908727" y="79756"/>
                </a:cubicBezTo>
                <a:lnTo>
                  <a:pt x="11908790" y="79693"/>
                </a:lnTo>
                <a:lnTo>
                  <a:pt x="12112307" y="283210"/>
                </a:lnTo>
                <a:cubicBezTo>
                  <a:pt x="12163361" y="334264"/>
                  <a:pt x="12192064" y="403543"/>
                  <a:pt x="12192064" y="475742"/>
                </a:cubicBezTo>
                <a:lnTo>
                  <a:pt x="12192064" y="5773039"/>
                </a:lnTo>
                <a:cubicBezTo>
                  <a:pt x="12192064" y="5779770"/>
                  <a:pt x="12186603" y="5785168"/>
                  <a:pt x="12179935" y="5785168"/>
                </a:cubicBezTo>
                <a:lnTo>
                  <a:pt x="475806" y="5785168"/>
                </a:lnTo>
                <a:cubicBezTo>
                  <a:pt x="403606" y="5785168"/>
                  <a:pt x="334328" y="5756466"/>
                  <a:pt x="283274" y="5705412"/>
                </a:cubicBezTo>
                <a:lnTo>
                  <a:pt x="79756" y="5501894"/>
                </a:lnTo>
                <a:cubicBezTo>
                  <a:pt x="28702" y="5450840"/>
                  <a:pt x="0" y="5381562"/>
                  <a:pt x="0" y="5309362"/>
                </a:cubicBezTo>
                <a:lnTo>
                  <a:pt x="0" y="12129"/>
                </a:lnTo>
                <a:cubicBezTo>
                  <a:pt x="0" y="5398"/>
                  <a:pt x="5398" y="0"/>
                  <a:pt x="12129" y="0"/>
                </a:cubicBezTo>
                <a:close/>
              </a:path>
            </a:pathLst>
          </a:custGeom>
        </p:spPr>
        <p:txBody>
          <a:bodyPr wrap="square">
            <a:noAutofit/>
          </a:bodyPr>
          <a:lstStyle/>
          <a:p>
            <a:endParaRPr lang="en-US"/>
          </a:p>
        </p:txBody>
      </p:sp>
      <p:sp>
        <p:nvSpPr>
          <p:cNvPr id="8" name="Text Placeholder 2">
            <a:extLst>
              <a:ext uri="{FF2B5EF4-FFF2-40B4-BE49-F238E27FC236}">
                <a16:creationId xmlns:a16="http://schemas.microsoft.com/office/drawing/2014/main" id="{7411120D-DA7D-45BE-8BBA-18B648BEB9AA}"/>
              </a:ext>
            </a:extLst>
          </p:cNvPr>
          <p:cNvSpPr>
            <a:spLocks noGrp="1"/>
          </p:cNvSpPr>
          <p:nvPr>
            <p:ph type="body" idx="1" hasCustomPrompt="1"/>
          </p:nvPr>
        </p:nvSpPr>
        <p:spPr>
          <a:xfrm>
            <a:off x="330056" y="3643460"/>
            <a:ext cx="3223849" cy="1500187"/>
          </a:xfrm>
        </p:spPr>
        <p:txBody>
          <a:bodyPr lIns="0">
            <a:normAutofit/>
          </a:bodyPr>
          <a:lstStyle>
            <a:lvl1pPr marL="0" indent="0">
              <a:buNone/>
              <a:defRPr sz="2000" b="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4" name="Title 13">
            <a:extLst>
              <a:ext uri="{FF2B5EF4-FFF2-40B4-BE49-F238E27FC236}">
                <a16:creationId xmlns:a16="http://schemas.microsoft.com/office/drawing/2014/main" id="{9AD4D643-7113-F8F0-428A-D06729DD39E1}"/>
              </a:ext>
            </a:extLst>
          </p:cNvPr>
          <p:cNvSpPr>
            <a:spLocks noGrp="1"/>
          </p:cNvSpPr>
          <p:nvPr>
            <p:ph type="title" hasCustomPrompt="1"/>
          </p:nvPr>
        </p:nvSpPr>
        <p:spPr>
          <a:xfrm>
            <a:off x="330056" y="563418"/>
            <a:ext cx="3223849" cy="3080042"/>
          </a:xfrm>
        </p:spPr>
        <p:txBody>
          <a:bodyPr>
            <a:normAutofit/>
          </a:bodyPr>
          <a:lstStyle>
            <a:lvl1pPr>
              <a:defRPr sz="3600">
                <a:solidFill>
                  <a:schemeClr val="bg1"/>
                </a:solidFill>
              </a:defRPr>
            </a:lvl1pPr>
          </a:lstStyle>
          <a:p>
            <a:r>
              <a:rPr lang="en-US"/>
              <a:t>CLICK TO EDIT MASTER TITLE STYLE</a:t>
            </a:r>
          </a:p>
        </p:txBody>
      </p:sp>
      <p:grpSp>
        <p:nvGrpSpPr>
          <p:cNvPr id="3" name="Group 2">
            <a:extLst>
              <a:ext uri="{FF2B5EF4-FFF2-40B4-BE49-F238E27FC236}">
                <a16:creationId xmlns:a16="http://schemas.microsoft.com/office/drawing/2014/main" id="{454D1BB6-7991-BAF5-42A6-906F7EDFF8B4}"/>
              </a:ext>
            </a:extLst>
          </p:cNvPr>
          <p:cNvGrpSpPr/>
          <p:nvPr userDrawn="1"/>
        </p:nvGrpSpPr>
        <p:grpSpPr>
          <a:xfrm>
            <a:off x="330056" y="563418"/>
            <a:ext cx="11531888" cy="5119906"/>
            <a:chOff x="309933" y="1178320"/>
            <a:chExt cx="19484313" cy="8650608"/>
          </a:xfrm>
        </p:grpSpPr>
        <p:sp>
          <p:nvSpPr>
            <p:cNvPr id="4" name="bg object 17">
              <a:extLst>
                <a:ext uri="{FF2B5EF4-FFF2-40B4-BE49-F238E27FC236}">
                  <a16:creationId xmlns:a16="http://schemas.microsoft.com/office/drawing/2014/main" id="{C707992D-8B6D-3FF5-6B3C-4B1E0CCDE3B8}"/>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5" name="bg object 18">
              <a:extLst>
                <a:ext uri="{FF2B5EF4-FFF2-40B4-BE49-F238E27FC236}">
                  <a16:creationId xmlns:a16="http://schemas.microsoft.com/office/drawing/2014/main" id="{17B8E913-8BB4-83D7-B5BC-F55D9AB1E496}"/>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rgbClr val="D8DCD8">
                  <a:alpha val="50000"/>
                </a:srgbClr>
              </a:solidFill>
            </a:ln>
          </p:spPr>
          <p:txBody>
            <a:bodyPr wrap="square" lIns="0" tIns="0" rIns="0" bIns="0" rtlCol="0"/>
            <a:lstStyle/>
            <a:p>
              <a:endParaRPr/>
            </a:p>
          </p:txBody>
        </p:sp>
        <p:sp>
          <p:nvSpPr>
            <p:cNvPr id="6" name="bg object 19">
              <a:extLst>
                <a:ext uri="{FF2B5EF4-FFF2-40B4-BE49-F238E27FC236}">
                  <a16:creationId xmlns:a16="http://schemas.microsoft.com/office/drawing/2014/main" id="{E1F3C94F-C00E-22B2-F864-9F6C1DB1B9FC}"/>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7" name="bg object 20">
              <a:extLst>
                <a:ext uri="{FF2B5EF4-FFF2-40B4-BE49-F238E27FC236}">
                  <a16:creationId xmlns:a16="http://schemas.microsoft.com/office/drawing/2014/main" id="{8C115188-9212-050C-A64F-820A52A47B2B}"/>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rgbClr val="D8DCD8">
                  <a:alpha val="50000"/>
                </a:srgbClr>
              </a:solidFill>
            </a:ln>
          </p:spPr>
          <p:txBody>
            <a:bodyPr wrap="square" lIns="0" tIns="0" rIns="0" bIns="0" rtlCol="0"/>
            <a:lstStyle/>
            <a:p>
              <a:endParaRPr/>
            </a:p>
          </p:txBody>
        </p:sp>
        <p:sp>
          <p:nvSpPr>
            <p:cNvPr id="9" name="bg object 21">
              <a:extLst>
                <a:ext uri="{FF2B5EF4-FFF2-40B4-BE49-F238E27FC236}">
                  <a16:creationId xmlns:a16="http://schemas.microsoft.com/office/drawing/2014/main" id="{019DFCCE-2A19-B97D-5216-5828A4A9EE31}"/>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11" name="bg object 22">
              <a:extLst>
                <a:ext uri="{FF2B5EF4-FFF2-40B4-BE49-F238E27FC236}">
                  <a16:creationId xmlns:a16="http://schemas.microsoft.com/office/drawing/2014/main" id="{75C0456A-D27E-9150-7689-F51D433DDF29}"/>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12" name="bg object 23">
              <a:extLst>
                <a:ext uri="{FF2B5EF4-FFF2-40B4-BE49-F238E27FC236}">
                  <a16:creationId xmlns:a16="http://schemas.microsoft.com/office/drawing/2014/main" id="{51C2BD08-A416-6C48-FAA7-BED6D37931AC}"/>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rgbClr val="D8DCD8">
                  <a:alpha val="50000"/>
                </a:srgbClr>
              </a:solidFill>
            </a:ln>
          </p:spPr>
          <p:txBody>
            <a:bodyPr wrap="square" lIns="0" tIns="0" rIns="0" bIns="0" rtlCol="0"/>
            <a:lstStyle/>
            <a:p>
              <a:endParaRPr/>
            </a:p>
          </p:txBody>
        </p:sp>
      </p:grpSp>
    </p:spTree>
    <p:extLst>
      <p:ext uri="{BB962C8B-B14F-4D97-AF65-F5344CB8AC3E}">
        <p14:creationId xmlns:p14="http://schemas.microsoft.com/office/powerpoint/2010/main" val="51991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4AE4AD5E-96F9-516F-E035-6E0AD9C835F0}"/>
              </a:ext>
            </a:extLst>
          </p:cNvPr>
          <p:cNvGrpSpPr/>
          <p:nvPr userDrawn="1"/>
        </p:nvGrpSpPr>
        <p:grpSpPr>
          <a:xfrm>
            <a:off x="330056" y="563418"/>
            <a:ext cx="11531888" cy="5119906"/>
            <a:chOff x="309933" y="1178320"/>
            <a:chExt cx="19484313" cy="8650608"/>
          </a:xfrm>
        </p:grpSpPr>
        <p:sp>
          <p:nvSpPr>
            <p:cNvPr id="16" name="bg object 17">
              <a:extLst>
                <a:ext uri="{FF2B5EF4-FFF2-40B4-BE49-F238E27FC236}">
                  <a16:creationId xmlns:a16="http://schemas.microsoft.com/office/drawing/2014/main" id="{F33B71F2-23FB-B978-3D9A-6EF0D3825FF2}"/>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7" name="bg object 18">
              <a:extLst>
                <a:ext uri="{FF2B5EF4-FFF2-40B4-BE49-F238E27FC236}">
                  <a16:creationId xmlns:a16="http://schemas.microsoft.com/office/drawing/2014/main" id="{650450B8-DA7E-D77C-E913-FC8D8D7F4269}"/>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8" name="bg object 19">
              <a:extLst>
                <a:ext uri="{FF2B5EF4-FFF2-40B4-BE49-F238E27FC236}">
                  <a16:creationId xmlns:a16="http://schemas.microsoft.com/office/drawing/2014/main" id="{2BE91B51-DD46-C689-D28C-4825F38A9D36}"/>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9" name="bg object 20">
              <a:extLst>
                <a:ext uri="{FF2B5EF4-FFF2-40B4-BE49-F238E27FC236}">
                  <a16:creationId xmlns:a16="http://schemas.microsoft.com/office/drawing/2014/main" id="{CD4DC961-7870-345A-BBB4-7D193C22E136}"/>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0" name="bg object 21">
              <a:extLst>
                <a:ext uri="{FF2B5EF4-FFF2-40B4-BE49-F238E27FC236}">
                  <a16:creationId xmlns:a16="http://schemas.microsoft.com/office/drawing/2014/main" id="{DF058725-C744-847C-1663-5C458E1D0E7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1" name="bg object 22">
              <a:extLst>
                <a:ext uri="{FF2B5EF4-FFF2-40B4-BE49-F238E27FC236}">
                  <a16:creationId xmlns:a16="http://schemas.microsoft.com/office/drawing/2014/main" id="{8C3F0534-D39C-4163-A72A-9569DD40E718}"/>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2" name="bg object 23">
              <a:extLst>
                <a:ext uri="{FF2B5EF4-FFF2-40B4-BE49-F238E27FC236}">
                  <a16:creationId xmlns:a16="http://schemas.microsoft.com/office/drawing/2014/main" id="{759FD469-59D3-1E27-3968-D5EFCCEAFA3D}"/>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383B433C-C674-A190-3C86-B546B62170BE}"/>
              </a:ext>
            </a:extLst>
          </p:cNvPr>
          <p:cNvSpPr>
            <a:spLocks noGrp="1"/>
          </p:cNvSpPr>
          <p:nvPr>
            <p:ph type="ctrTitle" hasCustomPrompt="1"/>
          </p:nvPr>
        </p:nvSpPr>
        <p:spPr>
          <a:xfrm>
            <a:off x="1524000" y="1122363"/>
            <a:ext cx="9144000" cy="2387600"/>
          </a:xfrm>
        </p:spPr>
        <p:txBody>
          <a:bodyPr anchor="b">
            <a:normAutofit/>
          </a:bodyPr>
          <a:lstStyle>
            <a:lvl1pPr algn="ctr">
              <a:defRPr sz="3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B9FCD399-6605-D99F-FAAB-FA27E611E854}"/>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E7BEEF-2823-B3CD-8532-2D195392CCA9}"/>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173ADF85-B53E-108D-10E3-809DB0849E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592061-C036-3409-3B29-F481B2C7F801}"/>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10424592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433C-C674-A190-3C86-B546B62170BE}"/>
              </a:ext>
            </a:extLst>
          </p:cNvPr>
          <p:cNvSpPr>
            <a:spLocks noGrp="1"/>
          </p:cNvSpPr>
          <p:nvPr>
            <p:ph type="ctrTitle" hasCustomPrompt="1"/>
          </p:nvPr>
        </p:nvSpPr>
        <p:spPr>
          <a:xfrm>
            <a:off x="330057" y="1122363"/>
            <a:ext cx="5786370" cy="2387600"/>
          </a:xfrm>
        </p:spPr>
        <p:txBody>
          <a:bodyPr anchor="b">
            <a:normAutofit/>
          </a:bodyPr>
          <a:lstStyle>
            <a:lvl1pPr algn="l">
              <a:defRPr sz="3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B9FCD399-6605-D99F-FAAB-FA27E611E854}"/>
              </a:ext>
            </a:extLst>
          </p:cNvPr>
          <p:cNvSpPr>
            <a:spLocks noGrp="1"/>
          </p:cNvSpPr>
          <p:nvPr>
            <p:ph type="subTitle" idx="1" hasCustomPrompt="1"/>
          </p:nvPr>
        </p:nvSpPr>
        <p:spPr>
          <a:xfrm>
            <a:off x="330056" y="3602038"/>
            <a:ext cx="5745519" cy="1655762"/>
          </a:xfrm>
        </p:spPr>
        <p:txBody>
          <a:bodyPr wrap="none">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E7BEEF-2823-B3CD-8532-2D195392CCA9}"/>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173ADF85-B53E-108D-10E3-809DB0849E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592061-C036-3409-3B29-F481B2C7F801}"/>
              </a:ext>
            </a:extLst>
          </p:cNvPr>
          <p:cNvSpPr>
            <a:spLocks noGrp="1"/>
          </p:cNvSpPr>
          <p:nvPr>
            <p:ph type="sldNum" sz="quarter" idx="12"/>
          </p:nvPr>
        </p:nvSpPr>
        <p:spPr/>
        <p:txBody>
          <a:bodyPr/>
          <a:lstStyle/>
          <a:p>
            <a:fld id="{A0F14192-B034-499B-95DE-1E1EAD0C3AB3}" type="slidenum">
              <a:rPr lang="en-US" smtClean="0"/>
              <a:t>‹#›</a:t>
            </a:fld>
            <a:endParaRPr lang="en-US"/>
          </a:p>
        </p:txBody>
      </p:sp>
      <p:sp>
        <p:nvSpPr>
          <p:cNvPr id="35" name="Picture Placeholder 34">
            <a:extLst>
              <a:ext uri="{FF2B5EF4-FFF2-40B4-BE49-F238E27FC236}">
                <a16:creationId xmlns:a16="http://schemas.microsoft.com/office/drawing/2014/main" id="{650C30D3-37E7-6F5A-A5FC-FCA38C9BDE66}"/>
              </a:ext>
            </a:extLst>
          </p:cNvPr>
          <p:cNvSpPr>
            <a:spLocks noGrp="1"/>
          </p:cNvSpPr>
          <p:nvPr>
            <p:ph type="pic" sz="quarter" idx="13"/>
          </p:nvPr>
        </p:nvSpPr>
        <p:spPr>
          <a:xfrm>
            <a:off x="5510057" y="517907"/>
            <a:ext cx="6685947" cy="4739895"/>
          </a:xfrm>
          <a:custGeom>
            <a:avLst/>
            <a:gdLst>
              <a:gd name="connsiteX0" fmla="*/ 22137 w 6685947"/>
              <a:gd name="connsiteY0" fmla="*/ 0 h 4739895"/>
              <a:gd name="connsiteX1" fmla="*/ 6663809 w 6685947"/>
              <a:gd name="connsiteY1" fmla="*/ 0 h 4739895"/>
              <a:gd name="connsiteX2" fmla="*/ 6685947 w 6685947"/>
              <a:gd name="connsiteY2" fmla="*/ 22138 h 4739895"/>
              <a:gd name="connsiteX3" fmla="*/ 6685947 w 6685947"/>
              <a:gd name="connsiteY3" fmla="*/ 4717757 h 4739895"/>
              <a:gd name="connsiteX4" fmla="*/ 6663809 w 6685947"/>
              <a:gd name="connsiteY4" fmla="*/ 4739895 h 4739895"/>
              <a:gd name="connsiteX5" fmla="*/ 871492 w 6685947"/>
              <a:gd name="connsiteY5" fmla="*/ 4739895 h 4739895"/>
              <a:gd name="connsiteX6" fmla="*/ 518850 w 6685947"/>
              <a:gd name="connsiteY6" fmla="*/ 4593854 h 4739895"/>
              <a:gd name="connsiteX7" fmla="*/ 146040 w 6685947"/>
              <a:gd name="connsiteY7" fmla="*/ 4221044 h 4739895"/>
              <a:gd name="connsiteX8" fmla="*/ 0 w 6685947"/>
              <a:gd name="connsiteY8" fmla="*/ 3868402 h 4739895"/>
              <a:gd name="connsiteX9" fmla="*/ 0 w 6685947"/>
              <a:gd name="connsiteY9" fmla="*/ 22138 h 4739895"/>
              <a:gd name="connsiteX10" fmla="*/ 22137 w 6685947"/>
              <a:gd name="connsiteY10" fmla="*/ 0 h 473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85947" h="4739895">
                <a:moveTo>
                  <a:pt x="22137" y="0"/>
                </a:moveTo>
                <a:lnTo>
                  <a:pt x="6663809" y="0"/>
                </a:lnTo>
                <a:cubicBezTo>
                  <a:pt x="6676037" y="0"/>
                  <a:pt x="6685947" y="9910"/>
                  <a:pt x="6685947" y="22138"/>
                </a:cubicBezTo>
                <a:lnTo>
                  <a:pt x="6685947" y="4717757"/>
                </a:lnTo>
                <a:cubicBezTo>
                  <a:pt x="6685947" y="4729985"/>
                  <a:pt x="6676037" y="4739895"/>
                  <a:pt x="6663809" y="4739895"/>
                </a:cubicBezTo>
                <a:lnTo>
                  <a:pt x="871492" y="4739895"/>
                </a:lnTo>
                <a:cubicBezTo>
                  <a:pt x="739245" y="4739895"/>
                  <a:pt x="612386" y="4687390"/>
                  <a:pt x="518850" y="4593854"/>
                </a:cubicBezTo>
                <a:lnTo>
                  <a:pt x="146040" y="4221044"/>
                </a:lnTo>
                <a:cubicBezTo>
                  <a:pt x="52563" y="4127508"/>
                  <a:pt x="0" y="4000650"/>
                  <a:pt x="0" y="3868402"/>
                </a:cubicBezTo>
                <a:lnTo>
                  <a:pt x="0" y="22138"/>
                </a:lnTo>
                <a:cubicBezTo>
                  <a:pt x="0" y="9910"/>
                  <a:pt x="9909" y="0"/>
                  <a:pt x="22137" y="0"/>
                </a:cubicBezTo>
                <a:close/>
              </a:path>
            </a:pathLst>
          </a:custGeom>
        </p:spPr>
        <p:txBody>
          <a:bodyPr wrap="square">
            <a:noAutofit/>
          </a:bodyPr>
          <a:lstStyle/>
          <a:p>
            <a:endParaRPr lang="en-US"/>
          </a:p>
        </p:txBody>
      </p:sp>
      <p:grpSp>
        <p:nvGrpSpPr>
          <p:cNvPr id="24" name="Group 23">
            <a:extLst>
              <a:ext uri="{FF2B5EF4-FFF2-40B4-BE49-F238E27FC236}">
                <a16:creationId xmlns:a16="http://schemas.microsoft.com/office/drawing/2014/main" id="{B4A2F9F4-9EFB-80ED-A239-4F01BFE757BF}"/>
              </a:ext>
            </a:extLst>
          </p:cNvPr>
          <p:cNvGrpSpPr/>
          <p:nvPr userDrawn="1"/>
        </p:nvGrpSpPr>
        <p:grpSpPr>
          <a:xfrm>
            <a:off x="952500" y="5450086"/>
            <a:ext cx="10287000" cy="845343"/>
            <a:chOff x="952500" y="3005137"/>
            <a:chExt cx="10287000" cy="845343"/>
          </a:xfrm>
          <a:solidFill>
            <a:schemeClr val="accent4">
              <a:lumMod val="40000"/>
              <a:lumOff val="60000"/>
              <a:alpha val="50000"/>
            </a:schemeClr>
          </a:solidFill>
        </p:grpSpPr>
        <p:sp>
          <p:nvSpPr>
            <p:cNvPr id="25" name="Freeform: Shape 24">
              <a:extLst>
                <a:ext uri="{FF2B5EF4-FFF2-40B4-BE49-F238E27FC236}">
                  <a16:creationId xmlns:a16="http://schemas.microsoft.com/office/drawing/2014/main" id="{0F86DDED-457D-C639-D3CE-88A9E8C11A30}"/>
                </a:ext>
              </a:extLst>
            </p:cNvPr>
            <p:cNvSpPr/>
            <p:nvPr/>
          </p:nvSpPr>
          <p:spPr>
            <a:xfrm>
              <a:off x="95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40" y="125540"/>
                  </a:lnTo>
                  <a:cubicBezTo>
                    <a:pt x="616649"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2B855D9-551D-147B-98D3-04F6E5E2DD2C}"/>
                </a:ext>
              </a:extLst>
            </p:cNvPr>
            <p:cNvSpPr/>
            <p:nvPr/>
          </p:nvSpPr>
          <p:spPr>
            <a:xfrm>
              <a:off x="247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8"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876BD5C-C6C4-AC94-5DBB-723369D0FA7F}"/>
                </a:ext>
              </a:extLst>
            </p:cNvPr>
            <p:cNvSpPr/>
            <p:nvPr/>
          </p:nvSpPr>
          <p:spPr>
            <a:xfrm>
              <a:off x="4000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19CA09A-5FA6-9B9A-F762-28341E0387F5}"/>
                </a:ext>
              </a:extLst>
            </p:cNvPr>
            <p:cNvSpPr/>
            <p:nvPr/>
          </p:nvSpPr>
          <p:spPr>
            <a:xfrm>
              <a:off x="5524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FE8D4D7E-EED6-CA97-B2B4-48EF0C7C3186}"/>
                </a:ext>
              </a:extLst>
            </p:cNvPr>
            <p:cNvSpPr/>
            <p:nvPr/>
          </p:nvSpPr>
          <p:spPr>
            <a:xfrm>
              <a:off x="7048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8AD542F-407E-4866-90C9-69A7254B6BDD}"/>
                </a:ext>
              </a:extLst>
            </p:cNvPr>
            <p:cNvSpPr/>
            <p:nvPr/>
          </p:nvSpPr>
          <p:spPr>
            <a:xfrm>
              <a:off x="1009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0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0" y="445961"/>
                  </a:cubicBezTo>
                  <a:lnTo>
                    <a:pt x="697040"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404F28D-924B-50C6-DC63-2596C6B0B3A2}"/>
                </a:ext>
              </a:extLst>
            </p:cNvPr>
            <p:cNvSpPr/>
            <p:nvPr/>
          </p:nvSpPr>
          <p:spPr>
            <a:xfrm>
              <a:off x="857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7534988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4AE4AD5E-96F9-516F-E035-6E0AD9C835F0}"/>
              </a:ext>
            </a:extLst>
          </p:cNvPr>
          <p:cNvGrpSpPr/>
          <p:nvPr userDrawn="1"/>
        </p:nvGrpSpPr>
        <p:grpSpPr>
          <a:xfrm>
            <a:off x="330056" y="563418"/>
            <a:ext cx="11531888" cy="5119906"/>
            <a:chOff x="309933" y="1178320"/>
            <a:chExt cx="19484313" cy="8650608"/>
          </a:xfrm>
        </p:grpSpPr>
        <p:sp>
          <p:nvSpPr>
            <p:cNvPr id="16" name="bg object 17">
              <a:extLst>
                <a:ext uri="{FF2B5EF4-FFF2-40B4-BE49-F238E27FC236}">
                  <a16:creationId xmlns:a16="http://schemas.microsoft.com/office/drawing/2014/main" id="{F33B71F2-23FB-B978-3D9A-6EF0D3825FF2}"/>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7" name="bg object 18">
              <a:extLst>
                <a:ext uri="{FF2B5EF4-FFF2-40B4-BE49-F238E27FC236}">
                  <a16:creationId xmlns:a16="http://schemas.microsoft.com/office/drawing/2014/main" id="{650450B8-DA7E-D77C-E913-FC8D8D7F4269}"/>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8" name="bg object 19">
              <a:extLst>
                <a:ext uri="{FF2B5EF4-FFF2-40B4-BE49-F238E27FC236}">
                  <a16:creationId xmlns:a16="http://schemas.microsoft.com/office/drawing/2014/main" id="{2BE91B51-DD46-C689-D28C-4825F38A9D36}"/>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9" name="bg object 20">
              <a:extLst>
                <a:ext uri="{FF2B5EF4-FFF2-40B4-BE49-F238E27FC236}">
                  <a16:creationId xmlns:a16="http://schemas.microsoft.com/office/drawing/2014/main" id="{CD4DC961-7870-345A-BBB4-7D193C22E136}"/>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0" name="bg object 21">
              <a:extLst>
                <a:ext uri="{FF2B5EF4-FFF2-40B4-BE49-F238E27FC236}">
                  <a16:creationId xmlns:a16="http://schemas.microsoft.com/office/drawing/2014/main" id="{DF058725-C744-847C-1663-5C458E1D0E7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1" name="bg object 22">
              <a:extLst>
                <a:ext uri="{FF2B5EF4-FFF2-40B4-BE49-F238E27FC236}">
                  <a16:creationId xmlns:a16="http://schemas.microsoft.com/office/drawing/2014/main" id="{8C3F0534-D39C-4163-A72A-9569DD40E718}"/>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2" name="bg object 23">
              <a:extLst>
                <a:ext uri="{FF2B5EF4-FFF2-40B4-BE49-F238E27FC236}">
                  <a16:creationId xmlns:a16="http://schemas.microsoft.com/office/drawing/2014/main" id="{759FD469-59D3-1E27-3968-D5EFCCEAFA3D}"/>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4" name="Date Placeholder 3">
            <a:extLst>
              <a:ext uri="{FF2B5EF4-FFF2-40B4-BE49-F238E27FC236}">
                <a16:creationId xmlns:a16="http://schemas.microsoft.com/office/drawing/2014/main" id="{91E7BEEF-2823-B3CD-8532-2D195392CCA9}"/>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173ADF85-B53E-108D-10E3-809DB0849E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592061-C036-3409-3B29-F481B2C7F801}"/>
              </a:ext>
            </a:extLst>
          </p:cNvPr>
          <p:cNvSpPr>
            <a:spLocks noGrp="1"/>
          </p:cNvSpPr>
          <p:nvPr>
            <p:ph type="sldNum" sz="quarter" idx="12"/>
          </p:nvPr>
        </p:nvSpPr>
        <p:spPr/>
        <p:txBody>
          <a:bodyPr/>
          <a:lstStyle/>
          <a:p>
            <a:fld id="{A0F14192-B034-499B-95DE-1E1EAD0C3AB3}" type="slidenum">
              <a:rPr lang="en-US" smtClean="0"/>
              <a:t>‹#›</a:t>
            </a:fld>
            <a:endParaRPr lang="en-US"/>
          </a:p>
        </p:txBody>
      </p:sp>
      <p:grpSp>
        <p:nvGrpSpPr>
          <p:cNvPr id="7" name="Group 6">
            <a:extLst>
              <a:ext uri="{FF2B5EF4-FFF2-40B4-BE49-F238E27FC236}">
                <a16:creationId xmlns:a16="http://schemas.microsoft.com/office/drawing/2014/main" id="{9330F3E0-6AB1-09A5-0C33-DBF666EA516B}"/>
              </a:ext>
            </a:extLst>
          </p:cNvPr>
          <p:cNvGrpSpPr/>
          <p:nvPr userDrawn="1"/>
        </p:nvGrpSpPr>
        <p:grpSpPr>
          <a:xfrm>
            <a:off x="330056" y="563418"/>
            <a:ext cx="11531888" cy="5119906"/>
            <a:chOff x="309933" y="1178320"/>
            <a:chExt cx="19484313" cy="8650608"/>
          </a:xfrm>
        </p:grpSpPr>
        <p:sp>
          <p:nvSpPr>
            <p:cNvPr id="8" name="bg object 17">
              <a:extLst>
                <a:ext uri="{FF2B5EF4-FFF2-40B4-BE49-F238E27FC236}">
                  <a16:creationId xmlns:a16="http://schemas.microsoft.com/office/drawing/2014/main" id="{90507EFB-C833-C5FE-25EC-24B2775F454B}"/>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9" name="bg object 18">
              <a:extLst>
                <a:ext uri="{FF2B5EF4-FFF2-40B4-BE49-F238E27FC236}">
                  <a16:creationId xmlns:a16="http://schemas.microsoft.com/office/drawing/2014/main" id="{E920363B-B08B-6EC8-4561-A384287860D7}"/>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rgbClr val="D8DCD8">
                  <a:alpha val="50000"/>
                </a:srgbClr>
              </a:solidFill>
            </a:ln>
          </p:spPr>
          <p:txBody>
            <a:bodyPr wrap="square" lIns="0" tIns="0" rIns="0" bIns="0" rtlCol="0"/>
            <a:lstStyle/>
            <a:p>
              <a:endParaRPr/>
            </a:p>
          </p:txBody>
        </p:sp>
        <p:sp>
          <p:nvSpPr>
            <p:cNvPr id="10" name="bg object 19">
              <a:extLst>
                <a:ext uri="{FF2B5EF4-FFF2-40B4-BE49-F238E27FC236}">
                  <a16:creationId xmlns:a16="http://schemas.microsoft.com/office/drawing/2014/main" id="{EAB76442-D9E9-3D01-F3A6-319599F70CA8}"/>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11" name="bg object 20">
              <a:extLst>
                <a:ext uri="{FF2B5EF4-FFF2-40B4-BE49-F238E27FC236}">
                  <a16:creationId xmlns:a16="http://schemas.microsoft.com/office/drawing/2014/main" id="{EF28CA36-EA7E-1A1D-75AB-1D3325BFA1DF}"/>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rgbClr val="D8DCD8">
                  <a:alpha val="50000"/>
                </a:srgbClr>
              </a:solidFill>
            </a:ln>
          </p:spPr>
          <p:txBody>
            <a:bodyPr wrap="square" lIns="0" tIns="0" rIns="0" bIns="0" rtlCol="0"/>
            <a:lstStyle/>
            <a:p>
              <a:endParaRPr/>
            </a:p>
          </p:txBody>
        </p:sp>
        <p:sp>
          <p:nvSpPr>
            <p:cNvPr id="12" name="bg object 21">
              <a:extLst>
                <a:ext uri="{FF2B5EF4-FFF2-40B4-BE49-F238E27FC236}">
                  <a16:creationId xmlns:a16="http://schemas.microsoft.com/office/drawing/2014/main" id="{5463DAB5-C965-CA1C-F9F7-5B3AB8543CC2}"/>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13" name="bg object 22">
              <a:extLst>
                <a:ext uri="{FF2B5EF4-FFF2-40B4-BE49-F238E27FC236}">
                  <a16:creationId xmlns:a16="http://schemas.microsoft.com/office/drawing/2014/main" id="{57528CB5-8DA6-92F3-9CCE-6ACBBDE4B566}"/>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rgbClr val="D8DCD8">
                  <a:alpha val="50000"/>
                </a:srgbClr>
              </a:solidFill>
            </a:ln>
          </p:spPr>
          <p:txBody>
            <a:bodyPr wrap="square" lIns="0" tIns="0" rIns="0" bIns="0" rtlCol="0"/>
            <a:lstStyle/>
            <a:p>
              <a:endParaRPr/>
            </a:p>
          </p:txBody>
        </p:sp>
        <p:sp>
          <p:nvSpPr>
            <p:cNvPr id="14" name="bg object 23">
              <a:extLst>
                <a:ext uri="{FF2B5EF4-FFF2-40B4-BE49-F238E27FC236}">
                  <a16:creationId xmlns:a16="http://schemas.microsoft.com/office/drawing/2014/main" id="{927CB9F8-498C-8C7F-87B2-7A6BF08CEC8A}"/>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rgbClr val="D8DCD8">
                  <a:alpha val="50000"/>
                </a:srgbClr>
              </a:solidFill>
            </a:ln>
          </p:spPr>
          <p:txBody>
            <a:bodyPr wrap="square" lIns="0" tIns="0" rIns="0" bIns="0" rtlCol="0"/>
            <a:lstStyle/>
            <a:p>
              <a:endParaRPr/>
            </a:p>
          </p:txBody>
        </p:sp>
      </p:grpSp>
      <p:sp>
        <p:nvSpPr>
          <p:cNvPr id="23" name="Title 1">
            <a:extLst>
              <a:ext uri="{FF2B5EF4-FFF2-40B4-BE49-F238E27FC236}">
                <a16:creationId xmlns:a16="http://schemas.microsoft.com/office/drawing/2014/main" id="{3A827FF3-09DA-EC2E-75F4-19272A676C52}"/>
              </a:ext>
            </a:extLst>
          </p:cNvPr>
          <p:cNvSpPr>
            <a:spLocks noGrp="1"/>
          </p:cNvSpPr>
          <p:nvPr>
            <p:ph type="ctrTitle" hasCustomPrompt="1"/>
          </p:nvPr>
        </p:nvSpPr>
        <p:spPr>
          <a:xfrm>
            <a:off x="7542250" y="1122363"/>
            <a:ext cx="4319694" cy="2387600"/>
          </a:xfrm>
        </p:spPr>
        <p:txBody>
          <a:bodyPr anchor="b">
            <a:normAutofit/>
          </a:bodyPr>
          <a:lstStyle>
            <a:lvl1pPr algn="l">
              <a:defRPr sz="3200">
                <a:solidFill>
                  <a:schemeClr val="tx2"/>
                </a:solidFill>
              </a:defRPr>
            </a:lvl1pPr>
          </a:lstStyle>
          <a:p>
            <a:r>
              <a:rPr lang="en-US"/>
              <a:t>CLICK TO EDIT MASTER TITLE STYLE</a:t>
            </a:r>
          </a:p>
        </p:txBody>
      </p:sp>
      <p:sp>
        <p:nvSpPr>
          <p:cNvPr id="24" name="Subtitle 2">
            <a:extLst>
              <a:ext uri="{FF2B5EF4-FFF2-40B4-BE49-F238E27FC236}">
                <a16:creationId xmlns:a16="http://schemas.microsoft.com/office/drawing/2014/main" id="{C8F975C8-9E85-2F4C-F149-DC8152D33EEC}"/>
              </a:ext>
            </a:extLst>
          </p:cNvPr>
          <p:cNvSpPr>
            <a:spLocks noGrp="1"/>
          </p:cNvSpPr>
          <p:nvPr>
            <p:ph type="subTitle" idx="1" hasCustomPrompt="1"/>
          </p:nvPr>
        </p:nvSpPr>
        <p:spPr>
          <a:xfrm>
            <a:off x="7501398" y="3602038"/>
            <a:ext cx="4319694" cy="1655762"/>
          </a:xfrm>
        </p:spPr>
        <p:txBody>
          <a:bodyPr wrap="none">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5" name="Picture Placeholder 17">
            <a:extLst>
              <a:ext uri="{FF2B5EF4-FFF2-40B4-BE49-F238E27FC236}">
                <a16:creationId xmlns:a16="http://schemas.microsoft.com/office/drawing/2014/main" id="{B869B989-0132-01A8-C367-04B41DBC6E0A}"/>
              </a:ext>
            </a:extLst>
          </p:cNvPr>
          <p:cNvSpPr>
            <a:spLocks noGrp="1"/>
          </p:cNvSpPr>
          <p:nvPr>
            <p:ph type="pic" sz="quarter" idx="13"/>
          </p:nvPr>
        </p:nvSpPr>
        <p:spPr>
          <a:xfrm>
            <a:off x="0" y="0"/>
            <a:ext cx="7212194" cy="6295544"/>
          </a:xfrm>
          <a:custGeom>
            <a:avLst/>
            <a:gdLst>
              <a:gd name="connsiteX0" fmla="*/ 12133 w 7212194"/>
              <a:gd name="connsiteY0" fmla="*/ 0 h 6295544"/>
              <a:gd name="connsiteX1" fmla="*/ 6736146 w 7212194"/>
              <a:gd name="connsiteY1" fmla="*/ 0 h 6295544"/>
              <a:gd name="connsiteX2" fmla="*/ 6928750 w 7212194"/>
              <a:gd name="connsiteY2" fmla="*/ 79786 h 6295544"/>
              <a:gd name="connsiteX3" fmla="*/ 6928814 w 7212194"/>
              <a:gd name="connsiteY3" fmla="*/ 79723 h 6295544"/>
              <a:gd name="connsiteX4" fmla="*/ 7132409 w 7212194"/>
              <a:gd name="connsiteY4" fmla="*/ 283317 h 6295544"/>
              <a:gd name="connsiteX5" fmla="*/ 7212194 w 7212194"/>
              <a:gd name="connsiteY5" fmla="*/ 475922 h 6295544"/>
              <a:gd name="connsiteX6" fmla="*/ 7212194 w 7212194"/>
              <a:gd name="connsiteY6" fmla="*/ 6283411 h 6295544"/>
              <a:gd name="connsiteX7" fmla="*/ 7200061 w 7212194"/>
              <a:gd name="connsiteY7" fmla="*/ 6295544 h 6295544"/>
              <a:gd name="connsiteX8" fmla="*/ 475985 w 7212194"/>
              <a:gd name="connsiteY8" fmla="*/ 6295544 h 6295544"/>
              <a:gd name="connsiteX9" fmla="*/ 283380 w 7212194"/>
              <a:gd name="connsiteY9" fmla="*/ 6215758 h 6295544"/>
              <a:gd name="connsiteX10" fmla="*/ 79786 w 7212194"/>
              <a:gd name="connsiteY10" fmla="*/ 6012163 h 6295544"/>
              <a:gd name="connsiteX11" fmla="*/ 0 w 7212194"/>
              <a:gd name="connsiteY11" fmla="*/ 5819559 h 6295544"/>
              <a:gd name="connsiteX12" fmla="*/ 0 w 7212194"/>
              <a:gd name="connsiteY12" fmla="*/ 12133 h 6295544"/>
              <a:gd name="connsiteX13" fmla="*/ 12133 w 7212194"/>
              <a:gd name="connsiteY13" fmla="*/ 0 h 62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2194" h="6295544">
                <a:moveTo>
                  <a:pt x="12133" y="0"/>
                </a:moveTo>
                <a:lnTo>
                  <a:pt x="6736146" y="0"/>
                </a:lnTo>
                <a:cubicBezTo>
                  <a:pt x="6808373" y="0"/>
                  <a:pt x="6877677" y="28713"/>
                  <a:pt x="6928750" y="79786"/>
                </a:cubicBezTo>
                <a:lnTo>
                  <a:pt x="6928814" y="79723"/>
                </a:lnTo>
                <a:lnTo>
                  <a:pt x="7132409" y="283317"/>
                </a:lnTo>
                <a:cubicBezTo>
                  <a:pt x="7183481" y="334390"/>
                  <a:pt x="7212194" y="403695"/>
                  <a:pt x="7212194" y="475922"/>
                </a:cubicBezTo>
                <a:lnTo>
                  <a:pt x="7212194" y="6283411"/>
                </a:lnTo>
                <a:cubicBezTo>
                  <a:pt x="7212194" y="6290144"/>
                  <a:pt x="7206731" y="6295544"/>
                  <a:pt x="7200061" y="6295544"/>
                </a:cubicBezTo>
                <a:lnTo>
                  <a:pt x="475985" y="6295544"/>
                </a:lnTo>
                <a:cubicBezTo>
                  <a:pt x="403758" y="6295544"/>
                  <a:pt x="334454" y="6266831"/>
                  <a:pt x="283380" y="6215758"/>
                </a:cubicBezTo>
                <a:lnTo>
                  <a:pt x="79786" y="6012163"/>
                </a:lnTo>
                <a:cubicBezTo>
                  <a:pt x="28713" y="5961090"/>
                  <a:pt x="0" y="5891785"/>
                  <a:pt x="0" y="5819559"/>
                </a:cubicBezTo>
                <a:lnTo>
                  <a:pt x="0" y="12133"/>
                </a:lnTo>
                <a:cubicBezTo>
                  <a:pt x="0" y="5400"/>
                  <a:pt x="5400" y="0"/>
                  <a:pt x="12133"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613208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7D80041-86F2-218F-DD37-AE31DA512216}"/>
              </a:ext>
            </a:extLst>
          </p:cNvPr>
          <p:cNvGrpSpPr/>
          <p:nvPr userDrawn="1"/>
        </p:nvGrpSpPr>
        <p:grpSpPr>
          <a:xfrm>
            <a:off x="330056" y="563418"/>
            <a:ext cx="11531888" cy="5119906"/>
            <a:chOff x="309933" y="1178320"/>
            <a:chExt cx="19484313" cy="8650608"/>
          </a:xfrm>
        </p:grpSpPr>
        <p:sp>
          <p:nvSpPr>
            <p:cNvPr id="8" name="bg object 17">
              <a:extLst>
                <a:ext uri="{FF2B5EF4-FFF2-40B4-BE49-F238E27FC236}">
                  <a16:creationId xmlns:a16="http://schemas.microsoft.com/office/drawing/2014/main" id="{600406C4-D2EE-DC81-8B9F-7B23F4E16FBA}"/>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18">
              <a:extLst>
                <a:ext uri="{FF2B5EF4-FFF2-40B4-BE49-F238E27FC236}">
                  <a16:creationId xmlns:a16="http://schemas.microsoft.com/office/drawing/2014/main" id="{04C8DC7D-52F9-7021-43C8-B62C9E40F336}"/>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9">
              <a:extLst>
                <a:ext uri="{FF2B5EF4-FFF2-40B4-BE49-F238E27FC236}">
                  <a16:creationId xmlns:a16="http://schemas.microsoft.com/office/drawing/2014/main" id="{D0733A3B-3F3E-2999-E0D9-8A7348288AB5}"/>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0">
              <a:extLst>
                <a:ext uri="{FF2B5EF4-FFF2-40B4-BE49-F238E27FC236}">
                  <a16:creationId xmlns:a16="http://schemas.microsoft.com/office/drawing/2014/main" id="{757A0594-D292-80B8-8794-6A9FEDD6B19F}"/>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1">
              <a:extLst>
                <a:ext uri="{FF2B5EF4-FFF2-40B4-BE49-F238E27FC236}">
                  <a16:creationId xmlns:a16="http://schemas.microsoft.com/office/drawing/2014/main" id="{55E2F66C-D8BD-3D90-336C-C8999B4BEE8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2">
              <a:extLst>
                <a:ext uri="{FF2B5EF4-FFF2-40B4-BE49-F238E27FC236}">
                  <a16:creationId xmlns:a16="http://schemas.microsoft.com/office/drawing/2014/main" id="{4642079B-C6AF-0F92-49EB-B26076C68BCD}"/>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3">
              <a:extLst>
                <a:ext uri="{FF2B5EF4-FFF2-40B4-BE49-F238E27FC236}">
                  <a16:creationId xmlns:a16="http://schemas.microsoft.com/office/drawing/2014/main" id="{DB2CA286-4B75-2ED3-58E1-717A7470C54F}"/>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43EAFDFF-A52E-830F-7303-5103E21C82B7}"/>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40AD5B-A6F7-0129-F80A-D655FFEC88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74D23-4A79-EEAD-A8EB-4CA580B45566}"/>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A079B9C7-83C1-D100-68B6-42E8A24AE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3F0E7-CD7A-A26B-E7C0-E703C8C6E943}"/>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14735365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AFDFF-A52E-830F-7303-5103E21C82B7}"/>
              </a:ext>
            </a:extLst>
          </p:cNvPr>
          <p:cNvSpPr>
            <a:spLocks noGrp="1"/>
          </p:cNvSpPr>
          <p:nvPr>
            <p:ph type="title" hasCustomPrompt="1"/>
          </p:nvPr>
        </p:nvSpPr>
        <p:spPr>
          <a:xfrm>
            <a:off x="330056" y="563418"/>
            <a:ext cx="5765944" cy="114563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240AD5B-A6F7-0129-F80A-D655FFEC8862}"/>
              </a:ext>
            </a:extLst>
          </p:cNvPr>
          <p:cNvSpPr>
            <a:spLocks noGrp="1"/>
          </p:cNvSpPr>
          <p:nvPr>
            <p:ph idx="1"/>
          </p:nvPr>
        </p:nvSpPr>
        <p:spPr>
          <a:xfrm>
            <a:off x="330056" y="1709057"/>
            <a:ext cx="11531889" cy="37410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74D23-4A79-EEAD-A8EB-4CA580B45566}"/>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A079B9C7-83C1-D100-68B6-42E8A24AEB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3F0E7-CD7A-A26B-E7C0-E703C8C6E943}"/>
              </a:ext>
            </a:extLst>
          </p:cNvPr>
          <p:cNvSpPr>
            <a:spLocks noGrp="1"/>
          </p:cNvSpPr>
          <p:nvPr>
            <p:ph type="sldNum" sz="quarter" idx="12"/>
          </p:nvPr>
        </p:nvSpPr>
        <p:spPr/>
        <p:txBody>
          <a:bodyPr/>
          <a:lstStyle/>
          <a:p>
            <a:fld id="{A0F14192-B034-499B-95DE-1E1EAD0C3AB3}" type="slidenum">
              <a:rPr lang="en-US" smtClean="0"/>
              <a:t>‹#›</a:t>
            </a:fld>
            <a:endParaRPr lang="en-US"/>
          </a:p>
        </p:txBody>
      </p:sp>
      <p:grpSp>
        <p:nvGrpSpPr>
          <p:cNvPr id="15" name="Group 14">
            <a:extLst>
              <a:ext uri="{FF2B5EF4-FFF2-40B4-BE49-F238E27FC236}">
                <a16:creationId xmlns:a16="http://schemas.microsoft.com/office/drawing/2014/main" id="{0E552F61-F70C-120C-94AC-CEF76EEF12D4}"/>
              </a:ext>
            </a:extLst>
          </p:cNvPr>
          <p:cNvGrpSpPr/>
          <p:nvPr userDrawn="1"/>
        </p:nvGrpSpPr>
        <p:grpSpPr>
          <a:xfrm>
            <a:off x="952500" y="5450086"/>
            <a:ext cx="10287000" cy="845343"/>
            <a:chOff x="952500" y="3005137"/>
            <a:chExt cx="10287000" cy="845343"/>
          </a:xfrm>
          <a:solidFill>
            <a:schemeClr val="bg2">
              <a:alpha val="50000"/>
            </a:schemeClr>
          </a:solidFill>
        </p:grpSpPr>
        <p:sp>
          <p:nvSpPr>
            <p:cNvPr id="16" name="Freeform: Shape 15">
              <a:extLst>
                <a:ext uri="{FF2B5EF4-FFF2-40B4-BE49-F238E27FC236}">
                  <a16:creationId xmlns:a16="http://schemas.microsoft.com/office/drawing/2014/main" id="{BD2B1560-B447-354E-60B2-192DA66163FF}"/>
                </a:ext>
              </a:extLst>
            </p:cNvPr>
            <p:cNvSpPr/>
            <p:nvPr/>
          </p:nvSpPr>
          <p:spPr>
            <a:xfrm>
              <a:off x="95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40" y="125540"/>
                  </a:lnTo>
                  <a:cubicBezTo>
                    <a:pt x="616649"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7F0FCF56-88A2-A391-B698-5416694A6858}"/>
                </a:ext>
              </a:extLst>
            </p:cNvPr>
            <p:cNvSpPr/>
            <p:nvPr/>
          </p:nvSpPr>
          <p:spPr>
            <a:xfrm>
              <a:off x="247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8"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9FE3F93E-488D-AB68-055B-05F891EFF1DE}"/>
                </a:ext>
              </a:extLst>
            </p:cNvPr>
            <p:cNvSpPr/>
            <p:nvPr/>
          </p:nvSpPr>
          <p:spPr>
            <a:xfrm>
              <a:off x="4000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BAFAB3CD-432A-7F15-8BD0-63A539113717}"/>
                </a:ext>
              </a:extLst>
            </p:cNvPr>
            <p:cNvSpPr/>
            <p:nvPr/>
          </p:nvSpPr>
          <p:spPr>
            <a:xfrm>
              <a:off x="5524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E48F43D3-7C5E-FC0F-DFD0-7F54D86D78D2}"/>
                </a:ext>
              </a:extLst>
            </p:cNvPr>
            <p:cNvSpPr/>
            <p:nvPr/>
          </p:nvSpPr>
          <p:spPr>
            <a:xfrm>
              <a:off x="7048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956B60C-3FC0-DBA1-EA15-80CFF9ACA42D}"/>
                </a:ext>
              </a:extLst>
            </p:cNvPr>
            <p:cNvSpPr/>
            <p:nvPr/>
          </p:nvSpPr>
          <p:spPr>
            <a:xfrm>
              <a:off x="1009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0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0" y="445961"/>
                  </a:cubicBezTo>
                  <a:lnTo>
                    <a:pt x="697040"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C47FA743-13F9-149D-9F93-23B00C0D2B6B}"/>
                </a:ext>
              </a:extLst>
            </p:cNvPr>
            <p:cNvSpPr/>
            <p:nvPr/>
          </p:nvSpPr>
          <p:spPr>
            <a:xfrm>
              <a:off x="857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70548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0F2C3-0EE8-F740-0DDE-EC4525F749CE}"/>
              </a:ext>
            </a:extLst>
          </p:cNvPr>
          <p:cNvSpPr>
            <a:spLocks noGrp="1"/>
          </p:cNvSpPr>
          <p:nvPr>
            <p:ph type="title" hasCustomPrompt="1"/>
          </p:nvPr>
        </p:nvSpPr>
        <p:spPr>
          <a:xfrm>
            <a:off x="336550" y="576263"/>
            <a:ext cx="10515600" cy="2852737"/>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3FC9BE23-0DDC-D8C1-F2E4-DB9A820F8879}"/>
              </a:ext>
            </a:extLst>
          </p:cNvPr>
          <p:cNvSpPr>
            <a:spLocks noGrp="1"/>
          </p:cNvSpPr>
          <p:nvPr>
            <p:ph type="body" idx="1"/>
          </p:nvPr>
        </p:nvSpPr>
        <p:spPr>
          <a:xfrm>
            <a:off x="336550" y="3429000"/>
            <a:ext cx="10515600" cy="1500187"/>
          </a:xfrm>
        </p:spPr>
        <p:txBody>
          <a:bodyPr lIns="0">
            <a:normAutofit/>
          </a:bodyPr>
          <a:lstStyle>
            <a:lvl1pPr marL="0" indent="0">
              <a:buNone/>
              <a:defRPr sz="20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20D65B-D8BF-7D43-584F-FA0FDAC69983}"/>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58722F80-BBB6-8AE8-D606-32D1ECF0A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AA206-448D-64CF-6CF1-ECE332910943}"/>
              </a:ext>
            </a:extLst>
          </p:cNvPr>
          <p:cNvSpPr>
            <a:spLocks noGrp="1"/>
          </p:cNvSpPr>
          <p:nvPr>
            <p:ph type="sldNum" sz="quarter" idx="12"/>
          </p:nvPr>
        </p:nvSpPr>
        <p:spPr/>
        <p:txBody>
          <a:bodyPr/>
          <a:lstStyle/>
          <a:p>
            <a:fld id="{A0F14192-B034-499B-95DE-1E1EAD0C3AB3}" type="slidenum">
              <a:rPr lang="en-US" smtClean="0"/>
              <a:t>‹#›</a:t>
            </a:fld>
            <a:endParaRPr lang="en-US"/>
          </a:p>
        </p:txBody>
      </p:sp>
      <p:grpSp>
        <p:nvGrpSpPr>
          <p:cNvPr id="15" name="Group 14">
            <a:extLst>
              <a:ext uri="{FF2B5EF4-FFF2-40B4-BE49-F238E27FC236}">
                <a16:creationId xmlns:a16="http://schemas.microsoft.com/office/drawing/2014/main" id="{19C02171-1BD5-235E-C956-B4CFE0481194}"/>
              </a:ext>
            </a:extLst>
          </p:cNvPr>
          <p:cNvGrpSpPr/>
          <p:nvPr userDrawn="1"/>
        </p:nvGrpSpPr>
        <p:grpSpPr>
          <a:xfrm>
            <a:off x="330056" y="563418"/>
            <a:ext cx="11531888" cy="5119906"/>
            <a:chOff x="309933" y="1178320"/>
            <a:chExt cx="19484313" cy="8650608"/>
          </a:xfrm>
        </p:grpSpPr>
        <p:sp>
          <p:nvSpPr>
            <p:cNvPr id="16" name="bg object 17">
              <a:extLst>
                <a:ext uri="{FF2B5EF4-FFF2-40B4-BE49-F238E27FC236}">
                  <a16:creationId xmlns:a16="http://schemas.microsoft.com/office/drawing/2014/main" id="{6C804341-66CE-A285-FF28-176B67E8E44A}"/>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7" name="bg object 18">
              <a:extLst>
                <a:ext uri="{FF2B5EF4-FFF2-40B4-BE49-F238E27FC236}">
                  <a16:creationId xmlns:a16="http://schemas.microsoft.com/office/drawing/2014/main" id="{BEBDA2FD-A07F-0009-6D2E-3F41DAA66F2D}"/>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8" name="bg object 19">
              <a:extLst>
                <a:ext uri="{FF2B5EF4-FFF2-40B4-BE49-F238E27FC236}">
                  <a16:creationId xmlns:a16="http://schemas.microsoft.com/office/drawing/2014/main" id="{E4F6BD54-7ACE-DF6A-47AE-F3DA5608719B}"/>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9" name="bg object 20">
              <a:extLst>
                <a:ext uri="{FF2B5EF4-FFF2-40B4-BE49-F238E27FC236}">
                  <a16:creationId xmlns:a16="http://schemas.microsoft.com/office/drawing/2014/main" id="{C19F3CE5-F250-6B97-6748-A7A7C6CCB72D}"/>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0" name="bg object 21">
              <a:extLst>
                <a:ext uri="{FF2B5EF4-FFF2-40B4-BE49-F238E27FC236}">
                  <a16:creationId xmlns:a16="http://schemas.microsoft.com/office/drawing/2014/main" id="{B9B978B4-76A6-D2AA-5922-48C36161335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1" name="bg object 22">
              <a:extLst>
                <a:ext uri="{FF2B5EF4-FFF2-40B4-BE49-F238E27FC236}">
                  <a16:creationId xmlns:a16="http://schemas.microsoft.com/office/drawing/2014/main" id="{8352882C-DEFB-C195-FE0D-CB98CEB70531}"/>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22" name="bg object 23">
              <a:extLst>
                <a:ext uri="{FF2B5EF4-FFF2-40B4-BE49-F238E27FC236}">
                  <a16:creationId xmlns:a16="http://schemas.microsoft.com/office/drawing/2014/main" id="{B746E7E8-9CB8-7A34-9952-1BD749422CFA}"/>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Tree>
    <p:extLst>
      <p:ext uri="{BB962C8B-B14F-4D97-AF65-F5344CB8AC3E}">
        <p14:creationId xmlns:p14="http://schemas.microsoft.com/office/powerpoint/2010/main" val="5850762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52FBD91-1237-8566-01D7-AE88972DF78E}"/>
              </a:ext>
            </a:extLst>
          </p:cNvPr>
          <p:cNvGrpSpPr/>
          <p:nvPr userDrawn="1"/>
        </p:nvGrpSpPr>
        <p:grpSpPr>
          <a:xfrm>
            <a:off x="330056" y="563418"/>
            <a:ext cx="11531888" cy="5119906"/>
            <a:chOff x="309933" y="1178320"/>
            <a:chExt cx="19484313" cy="8650608"/>
          </a:xfrm>
        </p:grpSpPr>
        <p:sp>
          <p:nvSpPr>
            <p:cNvPr id="9" name="bg object 17">
              <a:extLst>
                <a:ext uri="{FF2B5EF4-FFF2-40B4-BE49-F238E27FC236}">
                  <a16:creationId xmlns:a16="http://schemas.microsoft.com/office/drawing/2014/main" id="{9279561D-9893-4C4A-8AEB-E6BAE751BB27}"/>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8">
              <a:extLst>
                <a:ext uri="{FF2B5EF4-FFF2-40B4-BE49-F238E27FC236}">
                  <a16:creationId xmlns:a16="http://schemas.microsoft.com/office/drawing/2014/main" id="{B989E00C-6672-F4AE-48B5-FB462D5352D4}"/>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19">
              <a:extLst>
                <a:ext uri="{FF2B5EF4-FFF2-40B4-BE49-F238E27FC236}">
                  <a16:creationId xmlns:a16="http://schemas.microsoft.com/office/drawing/2014/main" id="{B7ED1E50-78AB-5A17-433F-D0FF7F20AC9E}"/>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0">
              <a:extLst>
                <a:ext uri="{FF2B5EF4-FFF2-40B4-BE49-F238E27FC236}">
                  <a16:creationId xmlns:a16="http://schemas.microsoft.com/office/drawing/2014/main" id="{BEE930AC-A2FA-A6AE-6BF1-394D61D7F839}"/>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1">
              <a:extLst>
                <a:ext uri="{FF2B5EF4-FFF2-40B4-BE49-F238E27FC236}">
                  <a16:creationId xmlns:a16="http://schemas.microsoft.com/office/drawing/2014/main" id="{7CC92EFF-3B6D-AB48-944C-352616CA6868}"/>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2">
              <a:extLst>
                <a:ext uri="{FF2B5EF4-FFF2-40B4-BE49-F238E27FC236}">
                  <a16:creationId xmlns:a16="http://schemas.microsoft.com/office/drawing/2014/main" id="{78994445-8503-83A8-B997-0AB49AC84294}"/>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5" name="bg object 23">
              <a:extLst>
                <a:ext uri="{FF2B5EF4-FFF2-40B4-BE49-F238E27FC236}">
                  <a16:creationId xmlns:a16="http://schemas.microsoft.com/office/drawing/2014/main" id="{11827642-8AE5-5FA6-1032-6612A8EF296E}"/>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3A47F37E-FAF3-84A7-DD38-B00072DC4181}"/>
              </a:ext>
            </a:extLst>
          </p:cNvPr>
          <p:cNvSpPr>
            <a:spLocks noGrp="1"/>
          </p:cNvSpPr>
          <p:nvPr>
            <p:ph type="title" hasCustomPrompt="1"/>
          </p:nvPr>
        </p:nvSpPr>
        <p:spPr>
          <a:xfrm>
            <a:off x="330055" y="563418"/>
            <a:ext cx="5689744" cy="1262207"/>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94F9FFA-AB90-928B-B2B4-F559BE350B81}"/>
              </a:ext>
            </a:extLst>
          </p:cNvPr>
          <p:cNvSpPr>
            <a:spLocks noGrp="1"/>
          </p:cNvSpPr>
          <p:nvPr>
            <p:ph sz="half" idx="1"/>
          </p:nvPr>
        </p:nvSpPr>
        <p:spPr>
          <a:xfrm>
            <a:off x="330055" y="1825625"/>
            <a:ext cx="568974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7D1645-BA56-C7B5-BEDD-94505863F694}"/>
              </a:ext>
            </a:extLst>
          </p:cNvPr>
          <p:cNvSpPr>
            <a:spLocks noGrp="1"/>
          </p:cNvSpPr>
          <p:nvPr>
            <p:ph sz="half" idx="2"/>
          </p:nvPr>
        </p:nvSpPr>
        <p:spPr>
          <a:xfrm>
            <a:off x="6172200" y="1825625"/>
            <a:ext cx="568974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58F5DD-5629-8504-8ABE-03FD6946D35C}"/>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6" name="Footer Placeholder 5">
            <a:extLst>
              <a:ext uri="{FF2B5EF4-FFF2-40B4-BE49-F238E27FC236}">
                <a16:creationId xmlns:a16="http://schemas.microsoft.com/office/drawing/2014/main" id="{8F8EB3AC-CC79-0679-9113-E0D0F9A989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BAAC7E-7A1F-81EF-3C99-4663F2E6B2A9}"/>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383018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76C9B51-EA1B-7783-0141-2E342DDAC14B}"/>
              </a:ext>
            </a:extLst>
          </p:cNvPr>
          <p:cNvGrpSpPr/>
          <p:nvPr userDrawn="1"/>
        </p:nvGrpSpPr>
        <p:grpSpPr>
          <a:xfrm>
            <a:off x="330056" y="563418"/>
            <a:ext cx="11531888" cy="5119906"/>
            <a:chOff x="309933" y="1178320"/>
            <a:chExt cx="19484313" cy="8650608"/>
          </a:xfrm>
        </p:grpSpPr>
        <p:sp>
          <p:nvSpPr>
            <p:cNvPr id="11" name="bg object 17">
              <a:extLst>
                <a:ext uri="{FF2B5EF4-FFF2-40B4-BE49-F238E27FC236}">
                  <a16:creationId xmlns:a16="http://schemas.microsoft.com/office/drawing/2014/main" id="{CF17F710-9742-0888-8CD6-4177BF0F1A04}"/>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18">
              <a:extLst>
                <a:ext uri="{FF2B5EF4-FFF2-40B4-BE49-F238E27FC236}">
                  <a16:creationId xmlns:a16="http://schemas.microsoft.com/office/drawing/2014/main" id="{44C7B4CF-26F3-BEAD-3E4D-7268345E2A2D}"/>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19">
              <a:extLst>
                <a:ext uri="{FF2B5EF4-FFF2-40B4-BE49-F238E27FC236}">
                  <a16:creationId xmlns:a16="http://schemas.microsoft.com/office/drawing/2014/main" id="{370FAE16-D02F-09DB-5DE0-0416A37FF99A}"/>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0">
              <a:extLst>
                <a:ext uri="{FF2B5EF4-FFF2-40B4-BE49-F238E27FC236}">
                  <a16:creationId xmlns:a16="http://schemas.microsoft.com/office/drawing/2014/main" id="{9B77F5B5-FC74-398A-0AEE-54B14FEA8747}"/>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5" name="bg object 21">
              <a:extLst>
                <a:ext uri="{FF2B5EF4-FFF2-40B4-BE49-F238E27FC236}">
                  <a16:creationId xmlns:a16="http://schemas.microsoft.com/office/drawing/2014/main" id="{AF5EBE2B-EAA5-B5BD-DCA1-16F83642CDCA}"/>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6" name="bg object 22">
              <a:extLst>
                <a:ext uri="{FF2B5EF4-FFF2-40B4-BE49-F238E27FC236}">
                  <a16:creationId xmlns:a16="http://schemas.microsoft.com/office/drawing/2014/main" id="{4BAD8895-07AA-2602-059A-7892A95D6061}"/>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7" name="bg object 23">
              <a:extLst>
                <a:ext uri="{FF2B5EF4-FFF2-40B4-BE49-F238E27FC236}">
                  <a16:creationId xmlns:a16="http://schemas.microsoft.com/office/drawing/2014/main" id="{60D74E25-B7BA-A536-6AEB-C29012C7942F}"/>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3914A1C5-1F30-F2B0-CD37-06E26551AED7}"/>
              </a:ext>
            </a:extLst>
          </p:cNvPr>
          <p:cNvSpPr>
            <a:spLocks noGrp="1"/>
          </p:cNvSpPr>
          <p:nvPr>
            <p:ph type="title" hasCustomPrompt="1"/>
          </p:nvPr>
        </p:nvSpPr>
        <p:spPr>
          <a:xfrm>
            <a:off x="3444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E62A4D-5292-5000-AF2B-4DDA761FE84C}"/>
              </a:ext>
            </a:extLst>
          </p:cNvPr>
          <p:cNvSpPr>
            <a:spLocks noGrp="1"/>
          </p:cNvSpPr>
          <p:nvPr>
            <p:ph type="body" idx="1" hasCustomPrompt="1"/>
          </p:nvPr>
        </p:nvSpPr>
        <p:spPr>
          <a:xfrm>
            <a:off x="344488" y="1681163"/>
            <a:ext cx="5653087" cy="823912"/>
          </a:xfrm>
        </p:spPr>
        <p:txBody>
          <a:bodyPr anchor="b"/>
          <a:lstStyle>
            <a:lvl1pPr marL="0" indent="0">
              <a:buNone/>
              <a:defRPr sz="2400" b="1" cap="all" spc="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31DA9B-5FF2-4C05-5C7C-006A438B8192}"/>
              </a:ext>
            </a:extLst>
          </p:cNvPr>
          <p:cNvSpPr>
            <a:spLocks noGrp="1"/>
          </p:cNvSpPr>
          <p:nvPr>
            <p:ph sz="half" idx="2"/>
          </p:nvPr>
        </p:nvSpPr>
        <p:spPr>
          <a:xfrm>
            <a:off x="344488" y="2505075"/>
            <a:ext cx="56530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72FD53-B660-E39A-0DCF-FA2AE817C998}"/>
              </a:ext>
            </a:extLst>
          </p:cNvPr>
          <p:cNvSpPr>
            <a:spLocks noGrp="1"/>
          </p:cNvSpPr>
          <p:nvPr>
            <p:ph type="body" sz="quarter" idx="3" hasCustomPrompt="1"/>
          </p:nvPr>
        </p:nvSpPr>
        <p:spPr>
          <a:xfrm>
            <a:off x="6172199" y="1681163"/>
            <a:ext cx="5653087" cy="823912"/>
          </a:xfrm>
        </p:spPr>
        <p:txBody>
          <a:bodyPr anchor="b"/>
          <a:lstStyle>
            <a:lvl1pPr marL="0" indent="0">
              <a:buNone/>
              <a:defRPr sz="2400" b="1" kern="1200" cap="all" spc="0"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D864CF-2596-293D-80D2-249F9ABD42A8}"/>
              </a:ext>
            </a:extLst>
          </p:cNvPr>
          <p:cNvSpPr>
            <a:spLocks noGrp="1"/>
          </p:cNvSpPr>
          <p:nvPr>
            <p:ph sz="quarter" idx="4"/>
          </p:nvPr>
        </p:nvSpPr>
        <p:spPr>
          <a:xfrm>
            <a:off x="6172200" y="2505075"/>
            <a:ext cx="565308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98CC40-707D-80EB-11EE-F7104904100C}"/>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8" name="Footer Placeholder 7">
            <a:extLst>
              <a:ext uri="{FF2B5EF4-FFF2-40B4-BE49-F238E27FC236}">
                <a16:creationId xmlns:a16="http://schemas.microsoft.com/office/drawing/2014/main" id="{6F4CD9FB-1D1E-0473-B510-D835F5438A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60A66C-D752-21B8-E4A7-9C2B1CEA5B87}"/>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89277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555BCA4-39BB-126E-FDF9-5971E9EC7520}"/>
              </a:ext>
            </a:extLst>
          </p:cNvPr>
          <p:cNvGrpSpPr/>
          <p:nvPr userDrawn="1"/>
        </p:nvGrpSpPr>
        <p:grpSpPr>
          <a:xfrm>
            <a:off x="330056" y="563418"/>
            <a:ext cx="11531888" cy="5119906"/>
            <a:chOff x="309933" y="1178320"/>
            <a:chExt cx="19484313" cy="8650608"/>
          </a:xfrm>
        </p:grpSpPr>
        <p:sp>
          <p:nvSpPr>
            <p:cNvPr id="7" name="bg object 17">
              <a:extLst>
                <a:ext uri="{FF2B5EF4-FFF2-40B4-BE49-F238E27FC236}">
                  <a16:creationId xmlns:a16="http://schemas.microsoft.com/office/drawing/2014/main" id="{5B489893-4869-0584-1B87-5D5D1733727D}"/>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8" name="bg object 18">
              <a:extLst>
                <a:ext uri="{FF2B5EF4-FFF2-40B4-BE49-F238E27FC236}">
                  <a16:creationId xmlns:a16="http://schemas.microsoft.com/office/drawing/2014/main" id="{C9C33978-B69B-4857-1FD4-6874E01C692A}"/>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19">
              <a:extLst>
                <a:ext uri="{FF2B5EF4-FFF2-40B4-BE49-F238E27FC236}">
                  <a16:creationId xmlns:a16="http://schemas.microsoft.com/office/drawing/2014/main" id="{22BE57A8-3ACA-EC9A-D5F8-587AC7286740}"/>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20">
              <a:extLst>
                <a:ext uri="{FF2B5EF4-FFF2-40B4-BE49-F238E27FC236}">
                  <a16:creationId xmlns:a16="http://schemas.microsoft.com/office/drawing/2014/main" id="{D2436422-42DA-F384-1464-203191EA113D}"/>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1">
              <a:extLst>
                <a:ext uri="{FF2B5EF4-FFF2-40B4-BE49-F238E27FC236}">
                  <a16:creationId xmlns:a16="http://schemas.microsoft.com/office/drawing/2014/main" id="{C959FE9E-1DEA-C172-13A0-C26498776625}"/>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2">
              <a:extLst>
                <a:ext uri="{FF2B5EF4-FFF2-40B4-BE49-F238E27FC236}">
                  <a16:creationId xmlns:a16="http://schemas.microsoft.com/office/drawing/2014/main" id="{477065AA-6FFA-24E5-B6BB-460AC9D81087}"/>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3">
              <a:extLst>
                <a:ext uri="{FF2B5EF4-FFF2-40B4-BE49-F238E27FC236}">
                  <a16:creationId xmlns:a16="http://schemas.microsoft.com/office/drawing/2014/main" id="{7EA8D441-6D86-AB22-C4C7-9E30D98CC527}"/>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3" name="Date Placeholder 2">
            <a:extLst>
              <a:ext uri="{FF2B5EF4-FFF2-40B4-BE49-F238E27FC236}">
                <a16:creationId xmlns:a16="http://schemas.microsoft.com/office/drawing/2014/main" id="{AE781FF2-20EE-2054-BC2B-E303AD3415F5}"/>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4" name="Footer Placeholder 3">
            <a:extLst>
              <a:ext uri="{FF2B5EF4-FFF2-40B4-BE49-F238E27FC236}">
                <a16:creationId xmlns:a16="http://schemas.microsoft.com/office/drawing/2014/main" id="{CD656CF6-5A43-F7A1-60CB-EB4477D6B2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741CB5-F86A-233A-883F-D5C13DEC0D46}"/>
              </a:ext>
            </a:extLst>
          </p:cNvPr>
          <p:cNvSpPr>
            <a:spLocks noGrp="1"/>
          </p:cNvSpPr>
          <p:nvPr>
            <p:ph type="sldNum" sz="quarter" idx="12"/>
          </p:nvPr>
        </p:nvSpPr>
        <p:spPr/>
        <p:txBody>
          <a:bodyPr/>
          <a:lstStyle/>
          <a:p>
            <a:fld id="{A0F14192-B034-499B-95DE-1E1EAD0C3AB3}" type="slidenum">
              <a:rPr lang="en-US" smtClean="0"/>
              <a:t>‹#›</a:t>
            </a:fld>
            <a:endParaRPr lang="en-US"/>
          </a:p>
        </p:txBody>
      </p:sp>
      <p:sp>
        <p:nvSpPr>
          <p:cNvPr id="14" name="Title 1">
            <a:extLst>
              <a:ext uri="{FF2B5EF4-FFF2-40B4-BE49-F238E27FC236}">
                <a16:creationId xmlns:a16="http://schemas.microsoft.com/office/drawing/2014/main" id="{5CE9DE5B-B508-C5DA-2712-C32E3EEDEC9A}"/>
              </a:ext>
            </a:extLst>
          </p:cNvPr>
          <p:cNvSpPr>
            <a:spLocks noGrp="1"/>
          </p:cNvSpPr>
          <p:nvPr>
            <p:ph type="title" hasCustomPrompt="1"/>
          </p:nvPr>
        </p:nvSpPr>
        <p:spPr>
          <a:xfrm>
            <a:off x="330057" y="457200"/>
            <a:ext cx="3962997" cy="3048000"/>
          </a:xfrm>
        </p:spPr>
        <p:txBody>
          <a:bodyPr anchor="t">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380593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E781FF2-20EE-2054-BC2B-E303AD3415F5}"/>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4" name="Footer Placeholder 3">
            <a:extLst>
              <a:ext uri="{FF2B5EF4-FFF2-40B4-BE49-F238E27FC236}">
                <a16:creationId xmlns:a16="http://schemas.microsoft.com/office/drawing/2014/main" id="{CD656CF6-5A43-F7A1-60CB-EB4477D6B2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8741CB5-F86A-233A-883F-D5C13DEC0D46}"/>
              </a:ext>
            </a:extLst>
          </p:cNvPr>
          <p:cNvSpPr>
            <a:spLocks noGrp="1"/>
          </p:cNvSpPr>
          <p:nvPr>
            <p:ph type="sldNum" sz="quarter" idx="12"/>
          </p:nvPr>
        </p:nvSpPr>
        <p:spPr/>
        <p:txBody>
          <a:bodyPr/>
          <a:lstStyle/>
          <a:p>
            <a:fld id="{A0F14192-B034-499B-95DE-1E1EAD0C3AB3}" type="slidenum">
              <a:rPr lang="en-US" smtClean="0"/>
              <a:t>‹#›</a:t>
            </a:fld>
            <a:endParaRPr lang="en-US"/>
          </a:p>
        </p:txBody>
      </p:sp>
      <p:sp>
        <p:nvSpPr>
          <p:cNvPr id="14" name="Title 1">
            <a:extLst>
              <a:ext uri="{FF2B5EF4-FFF2-40B4-BE49-F238E27FC236}">
                <a16:creationId xmlns:a16="http://schemas.microsoft.com/office/drawing/2014/main" id="{5CE9DE5B-B508-C5DA-2712-C32E3EEDEC9A}"/>
              </a:ext>
            </a:extLst>
          </p:cNvPr>
          <p:cNvSpPr>
            <a:spLocks noGrp="1"/>
          </p:cNvSpPr>
          <p:nvPr>
            <p:ph type="title" hasCustomPrompt="1"/>
          </p:nvPr>
        </p:nvSpPr>
        <p:spPr>
          <a:xfrm>
            <a:off x="330057" y="457200"/>
            <a:ext cx="3962997" cy="3048000"/>
          </a:xfrm>
        </p:spPr>
        <p:txBody>
          <a:bodyPr anchor="t">
            <a:normAutofit/>
          </a:bodyPr>
          <a:lstStyle>
            <a:lvl1pPr>
              <a:defRPr sz="3200"/>
            </a:lvl1pPr>
          </a:lstStyle>
          <a:p>
            <a:r>
              <a:rPr lang="en-US"/>
              <a:t>CLICK TO EDIT MASTER TITLE STYLE</a:t>
            </a:r>
          </a:p>
        </p:txBody>
      </p:sp>
      <p:grpSp>
        <p:nvGrpSpPr>
          <p:cNvPr id="54" name="Group 53">
            <a:extLst>
              <a:ext uri="{FF2B5EF4-FFF2-40B4-BE49-F238E27FC236}">
                <a16:creationId xmlns:a16="http://schemas.microsoft.com/office/drawing/2014/main" id="{B02572DA-AAEC-7457-BB29-570EBDACD056}"/>
              </a:ext>
            </a:extLst>
          </p:cNvPr>
          <p:cNvGrpSpPr/>
          <p:nvPr userDrawn="1"/>
        </p:nvGrpSpPr>
        <p:grpSpPr>
          <a:xfrm>
            <a:off x="952500" y="5450086"/>
            <a:ext cx="10287000" cy="845343"/>
            <a:chOff x="952500" y="3005137"/>
            <a:chExt cx="10287000" cy="845343"/>
          </a:xfrm>
          <a:solidFill>
            <a:schemeClr val="accent4">
              <a:lumMod val="40000"/>
              <a:lumOff val="60000"/>
              <a:alpha val="50000"/>
            </a:schemeClr>
          </a:solidFill>
        </p:grpSpPr>
        <p:sp>
          <p:nvSpPr>
            <p:cNvPr id="47" name="Freeform: Shape 46">
              <a:extLst>
                <a:ext uri="{FF2B5EF4-FFF2-40B4-BE49-F238E27FC236}">
                  <a16:creationId xmlns:a16="http://schemas.microsoft.com/office/drawing/2014/main" id="{B694D222-97E8-52A4-11CA-CAD60CAE9D94}"/>
                </a:ext>
              </a:extLst>
            </p:cNvPr>
            <p:cNvSpPr/>
            <p:nvPr/>
          </p:nvSpPr>
          <p:spPr>
            <a:xfrm>
              <a:off x="95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40" y="125540"/>
                  </a:lnTo>
                  <a:cubicBezTo>
                    <a:pt x="616649"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8EE5982D-F4C3-E13F-2D41-D41DE0D62FDC}"/>
                </a:ext>
              </a:extLst>
            </p:cNvPr>
            <p:cNvSpPr/>
            <p:nvPr/>
          </p:nvSpPr>
          <p:spPr>
            <a:xfrm>
              <a:off x="247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8"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8027ED7-C61B-C09B-7F02-4797A107A041}"/>
                </a:ext>
              </a:extLst>
            </p:cNvPr>
            <p:cNvSpPr/>
            <p:nvPr/>
          </p:nvSpPr>
          <p:spPr>
            <a:xfrm>
              <a:off x="4000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128184A2-A2A9-11CC-0230-ED0D7A8FD981}"/>
                </a:ext>
              </a:extLst>
            </p:cNvPr>
            <p:cNvSpPr/>
            <p:nvPr/>
          </p:nvSpPr>
          <p:spPr>
            <a:xfrm>
              <a:off x="5524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553A9CE-9059-0282-37F0-DF648B3DEA11}"/>
                </a:ext>
              </a:extLst>
            </p:cNvPr>
            <p:cNvSpPr/>
            <p:nvPr/>
          </p:nvSpPr>
          <p:spPr>
            <a:xfrm>
              <a:off x="7048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71E55F8E-255C-AD15-2A7D-F1680A44EA5B}"/>
                </a:ext>
              </a:extLst>
            </p:cNvPr>
            <p:cNvSpPr/>
            <p:nvPr/>
          </p:nvSpPr>
          <p:spPr>
            <a:xfrm>
              <a:off x="1009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0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0" y="445961"/>
                  </a:cubicBezTo>
                  <a:lnTo>
                    <a:pt x="697040"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0801D068-C438-B168-3536-F4B36E39DD66}"/>
                </a:ext>
              </a:extLst>
            </p:cNvPr>
            <p:cNvSpPr/>
            <p:nvPr/>
          </p:nvSpPr>
          <p:spPr>
            <a:xfrm>
              <a:off x="857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grpSp>
      <p:sp>
        <p:nvSpPr>
          <p:cNvPr id="25" name="Picture Placeholder 24">
            <a:extLst>
              <a:ext uri="{FF2B5EF4-FFF2-40B4-BE49-F238E27FC236}">
                <a16:creationId xmlns:a16="http://schemas.microsoft.com/office/drawing/2014/main" id="{4AA7C74C-4861-CE2D-1467-9405532CC328}"/>
              </a:ext>
            </a:extLst>
          </p:cNvPr>
          <p:cNvSpPr>
            <a:spLocks noGrp="1"/>
          </p:cNvSpPr>
          <p:nvPr>
            <p:ph type="pic" sz="quarter" idx="13"/>
          </p:nvPr>
        </p:nvSpPr>
        <p:spPr>
          <a:xfrm>
            <a:off x="6116426" y="0"/>
            <a:ext cx="5296107" cy="5680783"/>
          </a:xfrm>
          <a:custGeom>
            <a:avLst/>
            <a:gdLst>
              <a:gd name="connsiteX0" fmla="*/ 22041 w 5296107"/>
              <a:gd name="connsiteY0" fmla="*/ 0 h 5680783"/>
              <a:gd name="connsiteX1" fmla="*/ 5274066 w 5296107"/>
              <a:gd name="connsiteY1" fmla="*/ 0 h 5680783"/>
              <a:gd name="connsiteX2" fmla="*/ 5296107 w 5296107"/>
              <a:gd name="connsiteY2" fmla="*/ 22041 h 5680783"/>
              <a:gd name="connsiteX3" fmla="*/ 5296107 w 5296107"/>
              <a:gd name="connsiteY3" fmla="*/ 5658743 h 5680783"/>
              <a:gd name="connsiteX4" fmla="*/ 5274066 w 5296107"/>
              <a:gd name="connsiteY4" fmla="*/ 5680783 h 5680783"/>
              <a:gd name="connsiteX5" fmla="*/ 867673 w 5296107"/>
              <a:gd name="connsiteY5" fmla="*/ 5680783 h 5680783"/>
              <a:gd name="connsiteX6" fmla="*/ 516577 w 5296107"/>
              <a:gd name="connsiteY6" fmla="*/ 5535383 h 5680783"/>
              <a:gd name="connsiteX7" fmla="*/ 145401 w 5296107"/>
              <a:gd name="connsiteY7" fmla="*/ 5164207 h 5680783"/>
              <a:gd name="connsiteX8" fmla="*/ 0 w 5296107"/>
              <a:gd name="connsiteY8" fmla="*/ 4813110 h 5680783"/>
              <a:gd name="connsiteX9" fmla="*/ 0 w 5296107"/>
              <a:gd name="connsiteY9" fmla="*/ 22041 h 5680783"/>
              <a:gd name="connsiteX10" fmla="*/ 22041 w 5296107"/>
              <a:gd name="connsiteY10" fmla="*/ 0 h 568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6107" h="5680783">
                <a:moveTo>
                  <a:pt x="22041" y="0"/>
                </a:moveTo>
                <a:lnTo>
                  <a:pt x="5274066" y="0"/>
                </a:lnTo>
                <a:cubicBezTo>
                  <a:pt x="5286241" y="0"/>
                  <a:pt x="5296107" y="9866"/>
                  <a:pt x="5296107" y="22041"/>
                </a:cubicBezTo>
                <a:lnTo>
                  <a:pt x="5296107" y="5658743"/>
                </a:lnTo>
                <a:cubicBezTo>
                  <a:pt x="5296107" y="5670917"/>
                  <a:pt x="5286241" y="5680783"/>
                  <a:pt x="5274066" y="5680783"/>
                </a:cubicBezTo>
                <a:lnTo>
                  <a:pt x="867673" y="5680783"/>
                </a:lnTo>
                <a:cubicBezTo>
                  <a:pt x="736005" y="5680783"/>
                  <a:pt x="609703" y="5628451"/>
                  <a:pt x="516577" y="5535383"/>
                </a:cubicBezTo>
                <a:lnTo>
                  <a:pt x="145401" y="5164207"/>
                </a:lnTo>
                <a:cubicBezTo>
                  <a:pt x="52275" y="5071081"/>
                  <a:pt x="0" y="4944779"/>
                  <a:pt x="0" y="4813110"/>
                </a:cubicBezTo>
                <a:lnTo>
                  <a:pt x="0" y="22041"/>
                </a:lnTo>
                <a:cubicBezTo>
                  <a:pt x="0" y="9866"/>
                  <a:pt x="9867" y="0"/>
                  <a:pt x="2204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73059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C71F3D-1F8D-3D81-ED84-38562DC90D6C}"/>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3" name="Footer Placeholder 2">
            <a:extLst>
              <a:ext uri="{FF2B5EF4-FFF2-40B4-BE49-F238E27FC236}">
                <a16:creationId xmlns:a16="http://schemas.microsoft.com/office/drawing/2014/main" id="{DF6666BC-DEA5-9B9C-9DC8-28869C2FD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04F83B-FE63-3146-CD00-6A2348CDBB88}"/>
              </a:ext>
            </a:extLst>
          </p:cNvPr>
          <p:cNvSpPr>
            <a:spLocks noGrp="1"/>
          </p:cNvSpPr>
          <p:nvPr>
            <p:ph type="sldNum" sz="quarter" idx="12"/>
          </p:nvPr>
        </p:nvSpPr>
        <p:spPr/>
        <p:txBody>
          <a:bodyPr/>
          <a:lstStyle/>
          <a:p>
            <a:fld id="{A0F14192-B034-499B-95DE-1E1EAD0C3AB3}" type="slidenum">
              <a:rPr lang="en-US" smtClean="0"/>
              <a:t>‹#›</a:t>
            </a:fld>
            <a:endParaRPr lang="en-US"/>
          </a:p>
        </p:txBody>
      </p:sp>
      <p:grpSp>
        <p:nvGrpSpPr>
          <p:cNvPr id="5" name="Group 4">
            <a:extLst>
              <a:ext uri="{FF2B5EF4-FFF2-40B4-BE49-F238E27FC236}">
                <a16:creationId xmlns:a16="http://schemas.microsoft.com/office/drawing/2014/main" id="{D4A42748-0F64-02E2-9482-8917F93E05BB}"/>
              </a:ext>
            </a:extLst>
          </p:cNvPr>
          <p:cNvGrpSpPr/>
          <p:nvPr userDrawn="1"/>
        </p:nvGrpSpPr>
        <p:grpSpPr>
          <a:xfrm>
            <a:off x="330056" y="563418"/>
            <a:ext cx="11531888" cy="5119906"/>
            <a:chOff x="309933" y="1178320"/>
            <a:chExt cx="19484313" cy="8650608"/>
          </a:xfrm>
        </p:grpSpPr>
        <p:sp>
          <p:nvSpPr>
            <p:cNvPr id="6" name="bg object 17">
              <a:extLst>
                <a:ext uri="{FF2B5EF4-FFF2-40B4-BE49-F238E27FC236}">
                  <a16:creationId xmlns:a16="http://schemas.microsoft.com/office/drawing/2014/main" id="{765611F9-102E-36B7-1D10-683297BF0C01}"/>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7" name="bg object 18">
              <a:extLst>
                <a:ext uri="{FF2B5EF4-FFF2-40B4-BE49-F238E27FC236}">
                  <a16:creationId xmlns:a16="http://schemas.microsoft.com/office/drawing/2014/main" id="{54294ECA-5049-79AF-54E0-96C4F784BB50}"/>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8" name="bg object 19">
              <a:extLst>
                <a:ext uri="{FF2B5EF4-FFF2-40B4-BE49-F238E27FC236}">
                  <a16:creationId xmlns:a16="http://schemas.microsoft.com/office/drawing/2014/main" id="{A811D63D-EC5C-13EF-BC1F-5ACDF251C80F}"/>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20">
              <a:extLst>
                <a:ext uri="{FF2B5EF4-FFF2-40B4-BE49-F238E27FC236}">
                  <a16:creationId xmlns:a16="http://schemas.microsoft.com/office/drawing/2014/main" id="{B1BBFAB2-F159-4043-5827-ADA58CD39528}"/>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21">
              <a:extLst>
                <a:ext uri="{FF2B5EF4-FFF2-40B4-BE49-F238E27FC236}">
                  <a16:creationId xmlns:a16="http://schemas.microsoft.com/office/drawing/2014/main" id="{7307EC14-3FDD-6953-BB02-E7C99798D1BA}"/>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2">
              <a:extLst>
                <a:ext uri="{FF2B5EF4-FFF2-40B4-BE49-F238E27FC236}">
                  <a16:creationId xmlns:a16="http://schemas.microsoft.com/office/drawing/2014/main" id="{73310FC9-E26F-1A2C-D630-DE8DA786DA2C}"/>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3">
              <a:extLst>
                <a:ext uri="{FF2B5EF4-FFF2-40B4-BE49-F238E27FC236}">
                  <a16:creationId xmlns:a16="http://schemas.microsoft.com/office/drawing/2014/main" id="{D710A2C5-DBC9-4930-E285-4049E59F5616}"/>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Tree>
    <p:extLst>
      <p:ext uri="{BB962C8B-B14F-4D97-AF65-F5344CB8AC3E}">
        <p14:creationId xmlns:p14="http://schemas.microsoft.com/office/powerpoint/2010/main" val="3139249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C71F3D-1F8D-3D81-ED84-38562DC90D6C}"/>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3" name="Footer Placeholder 2">
            <a:extLst>
              <a:ext uri="{FF2B5EF4-FFF2-40B4-BE49-F238E27FC236}">
                <a16:creationId xmlns:a16="http://schemas.microsoft.com/office/drawing/2014/main" id="{DF6666BC-DEA5-9B9C-9DC8-28869C2FD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04F83B-FE63-3146-CD00-6A2348CDBB88}"/>
              </a:ext>
            </a:extLst>
          </p:cNvPr>
          <p:cNvSpPr>
            <a:spLocks noGrp="1"/>
          </p:cNvSpPr>
          <p:nvPr>
            <p:ph type="sldNum" sz="quarter" idx="12"/>
          </p:nvPr>
        </p:nvSpPr>
        <p:spPr/>
        <p:txBody>
          <a:bodyPr/>
          <a:lstStyle/>
          <a:p>
            <a:fld id="{A0F14192-B034-499B-95DE-1E1EAD0C3AB3}" type="slidenum">
              <a:rPr lang="en-US" smtClean="0"/>
              <a:t>‹#›</a:t>
            </a:fld>
            <a:endParaRPr lang="en-US"/>
          </a:p>
        </p:txBody>
      </p:sp>
      <p:grpSp>
        <p:nvGrpSpPr>
          <p:cNvPr id="13" name="Group 12">
            <a:extLst>
              <a:ext uri="{FF2B5EF4-FFF2-40B4-BE49-F238E27FC236}">
                <a16:creationId xmlns:a16="http://schemas.microsoft.com/office/drawing/2014/main" id="{62B7BBBC-16C7-9DD4-191D-54423F110441}"/>
              </a:ext>
            </a:extLst>
          </p:cNvPr>
          <p:cNvGrpSpPr/>
          <p:nvPr userDrawn="1"/>
        </p:nvGrpSpPr>
        <p:grpSpPr>
          <a:xfrm>
            <a:off x="952500" y="5450086"/>
            <a:ext cx="10287000" cy="845343"/>
            <a:chOff x="952500" y="3005137"/>
            <a:chExt cx="10287000" cy="845343"/>
          </a:xfrm>
          <a:solidFill>
            <a:schemeClr val="accent4">
              <a:lumMod val="40000"/>
              <a:lumOff val="60000"/>
              <a:alpha val="50000"/>
            </a:schemeClr>
          </a:solidFill>
        </p:grpSpPr>
        <p:sp>
          <p:nvSpPr>
            <p:cNvPr id="14" name="Freeform: Shape 13">
              <a:extLst>
                <a:ext uri="{FF2B5EF4-FFF2-40B4-BE49-F238E27FC236}">
                  <a16:creationId xmlns:a16="http://schemas.microsoft.com/office/drawing/2014/main" id="{4178B1C7-29BD-7A05-5BC4-0110977747B8}"/>
                </a:ext>
              </a:extLst>
            </p:cNvPr>
            <p:cNvSpPr/>
            <p:nvPr/>
          </p:nvSpPr>
          <p:spPr>
            <a:xfrm>
              <a:off x="95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40" y="125540"/>
                  </a:lnTo>
                  <a:cubicBezTo>
                    <a:pt x="616649"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72ABB31-1D88-B6A5-6637-86878781A3E0}"/>
                </a:ext>
              </a:extLst>
            </p:cNvPr>
            <p:cNvSpPr/>
            <p:nvPr/>
          </p:nvSpPr>
          <p:spPr>
            <a:xfrm>
              <a:off x="247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8"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7AC5AD46-8F84-EDB5-BED9-1B5BC00060AB}"/>
                </a:ext>
              </a:extLst>
            </p:cNvPr>
            <p:cNvSpPr/>
            <p:nvPr/>
          </p:nvSpPr>
          <p:spPr>
            <a:xfrm>
              <a:off x="4000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7959C168-C7E0-6587-975E-10E3AB1AC1E8}"/>
                </a:ext>
              </a:extLst>
            </p:cNvPr>
            <p:cNvSpPr/>
            <p:nvPr/>
          </p:nvSpPr>
          <p:spPr>
            <a:xfrm>
              <a:off x="5524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2" y="0"/>
                    <a:pt x="0" y="8573"/>
                    <a:pt x="0" y="19050"/>
                  </a:cubicBez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4E2F621-12EB-D13B-50A3-709BAEAC4080}"/>
                </a:ext>
              </a:extLst>
            </p:cNvPr>
            <p:cNvSpPr/>
            <p:nvPr/>
          </p:nvSpPr>
          <p:spPr>
            <a:xfrm>
              <a:off x="7048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1 w 1143000"/>
                <a:gd name="connsiteY4" fmla="*/ 445961 h 845343"/>
                <a:gd name="connsiteX5" fmla="*/ 697039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1" y="445961"/>
                  </a:cubicBezTo>
                  <a:lnTo>
                    <a:pt x="697039"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43C1B91-2089-FECE-FD55-E3657F641EFD}"/>
                </a:ext>
              </a:extLst>
            </p:cNvPr>
            <p:cNvSpPr/>
            <p:nvPr/>
          </p:nvSpPr>
          <p:spPr>
            <a:xfrm>
              <a:off x="10096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749046 h 845343"/>
                <a:gd name="connsiteX4" fmla="*/ 1017460 w 1143000"/>
                <a:gd name="connsiteY4" fmla="*/ 445961 h 845343"/>
                <a:gd name="connsiteX5" fmla="*/ 697040 w 1143000"/>
                <a:gd name="connsiteY5" fmla="*/ 125540 h 845343"/>
                <a:gd name="connsiteX6" fmla="*/ 393954 w 1143000"/>
                <a:gd name="connsiteY6" fmla="*/ 0 h 845343"/>
                <a:gd name="connsiteX7" fmla="*/ 19050 w 1143000"/>
                <a:gd name="connsiteY7" fmla="*/ 0 h 845343"/>
                <a:gd name="connsiteX8" fmla="*/ 0 w 1143000"/>
                <a:gd name="connsiteY8"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0" h="845343">
                  <a:moveTo>
                    <a:pt x="0" y="19050"/>
                  </a:moveTo>
                  <a:lnTo>
                    <a:pt x="0" y="845344"/>
                  </a:lnTo>
                  <a:lnTo>
                    <a:pt x="1143000" y="845344"/>
                  </a:lnTo>
                  <a:lnTo>
                    <a:pt x="1143000" y="749046"/>
                  </a:lnTo>
                  <a:cubicBezTo>
                    <a:pt x="1143000" y="635413"/>
                    <a:pt x="1097852" y="526352"/>
                    <a:pt x="1017460" y="445961"/>
                  </a:cubicBezTo>
                  <a:lnTo>
                    <a:pt x="697040" y="125540"/>
                  </a:lnTo>
                  <a:cubicBezTo>
                    <a:pt x="616648" y="45148"/>
                    <a:pt x="507587" y="0"/>
                    <a:pt x="393954"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B80DD69-F9C3-C64C-6445-B906D71457D3}"/>
                </a:ext>
              </a:extLst>
            </p:cNvPr>
            <p:cNvSpPr/>
            <p:nvPr/>
          </p:nvSpPr>
          <p:spPr>
            <a:xfrm>
              <a:off x="8572500" y="3005137"/>
              <a:ext cx="1143000" cy="845343"/>
            </a:xfrm>
            <a:custGeom>
              <a:avLst/>
              <a:gdLst>
                <a:gd name="connsiteX0" fmla="*/ 0 w 1143000"/>
                <a:gd name="connsiteY0" fmla="*/ 19050 h 845343"/>
                <a:gd name="connsiteX1" fmla="*/ 0 w 1143000"/>
                <a:gd name="connsiteY1" fmla="*/ 845344 h 845343"/>
                <a:gd name="connsiteX2" fmla="*/ 1143000 w 1143000"/>
                <a:gd name="connsiteY2" fmla="*/ 845344 h 845343"/>
                <a:gd name="connsiteX3" fmla="*/ 1143000 w 1143000"/>
                <a:gd name="connsiteY3" fmla="*/ 19050 h 845343"/>
                <a:gd name="connsiteX4" fmla="*/ 1123950 w 1143000"/>
                <a:gd name="connsiteY4" fmla="*/ 0 h 845343"/>
                <a:gd name="connsiteX5" fmla="*/ 19050 w 1143000"/>
                <a:gd name="connsiteY5" fmla="*/ 0 h 845343"/>
                <a:gd name="connsiteX6" fmla="*/ 0 w 1143000"/>
                <a:gd name="connsiteY6" fmla="*/ 19050 h 84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0" h="845343">
                  <a:moveTo>
                    <a:pt x="0" y="19050"/>
                  </a:moveTo>
                  <a:lnTo>
                    <a:pt x="0" y="845344"/>
                  </a:lnTo>
                  <a:lnTo>
                    <a:pt x="1143000" y="845344"/>
                  </a:lnTo>
                  <a:lnTo>
                    <a:pt x="1143000" y="19050"/>
                  </a:lnTo>
                  <a:cubicBezTo>
                    <a:pt x="1143000" y="8573"/>
                    <a:pt x="1134427" y="0"/>
                    <a:pt x="1123950" y="0"/>
                  </a:cubicBezTo>
                  <a:lnTo>
                    <a:pt x="19050" y="0"/>
                  </a:lnTo>
                  <a:cubicBezTo>
                    <a:pt x="8573" y="0"/>
                    <a:pt x="0" y="8573"/>
                    <a:pt x="0" y="19050"/>
                  </a:cubicBez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722793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7CBD7CD-D06B-F3BF-EC3A-4C10C2CE62A0}"/>
              </a:ext>
            </a:extLst>
          </p:cNvPr>
          <p:cNvGrpSpPr/>
          <p:nvPr userDrawn="1"/>
        </p:nvGrpSpPr>
        <p:grpSpPr>
          <a:xfrm>
            <a:off x="330056" y="563418"/>
            <a:ext cx="11531888" cy="5119906"/>
            <a:chOff x="309933" y="1178320"/>
            <a:chExt cx="19484313" cy="8650608"/>
          </a:xfrm>
        </p:grpSpPr>
        <p:sp>
          <p:nvSpPr>
            <p:cNvPr id="9" name="bg object 17">
              <a:extLst>
                <a:ext uri="{FF2B5EF4-FFF2-40B4-BE49-F238E27FC236}">
                  <a16:creationId xmlns:a16="http://schemas.microsoft.com/office/drawing/2014/main" id="{5ADE201B-3F42-42F9-F177-1E255D3B1F81}"/>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8">
              <a:extLst>
                <a:ext uri="{FF2B5EF4-FFF2-40B4-BE49-F238E27FC236}">
                  <a16:creationId xmlns:a16="http://schemas.microsoft.com/office/drawing/2014/main" id="{28C2E044-9031-857E-1A16-61FA1BD8AE8F}"/>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19">
              <a:extLst>
                <a:ext uri="{FF2B5EF4-FFF2-40B4-BE49-F238E27FC236}">
                  <a16:creationId xmlns:a16="http://schemas.microsoft.com/office/drawing/2014/main" id="{7F2CFE39-3AA8-4CFA-AE39-B422D9630055}"/>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0">
              <a:extLst>
                <a:ext uri="{FF2B5EF4-FFF2-40B4-BE49-F238E27FC236}">
                  <a16:creationId xmlns:a16="http://schemas.microsoft.com/office/drawing/2014/main" id="{EA4B5606-D5D0-B7BB-5151-4E69FE47F0B4}"/>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1">
              <a:extLst>
                <a:ext uri="{FF2B5EF4-FFF2-40B4-BE49-F238E27FC236}">
                  <a16:creationId xmlns:a16="http://schemas.microsoft.com/office/drawing/2014/main" id="{434DAD8E-FAF7-060D-5F5D-8E155E3C332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2">
              <a:extLst>
                <a:ext uri="{FF2B5EF4-FFF2-40B4-BE49-F238E27FC236}">
                  <a16:creationId xmlns:a16="http://schemas.microsoft.com/office/drawing/2014/main" id="{6A411200-349E-E1D6-267A-CA8712D15144}"/>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5" name="bg object 23">
              <a:extLst>
                <a:ext uri="{FF2B5EF4-FFF2-40B4-BE49-F238E27FC236}">
                  <a16:creationId xmlns:a16="http://schemas.microsoft.com/office/drawing/2014/main" id="{FC865CD2-A6AB-5B49-437B-F749A297DAEE}"/>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F4AB9247-2A3B-344A-8C76-1FA29E03CB4B}"/>
              </a:ext>
            </a:extLst>
          </p:cNvPr>
          <p:cNvSpPr>
            <a:spLocks noGrp="1"/>
          </p:cNvSpPr>
          <p:nvPr>
            <p:ph type="title" hasCustomPrompt="1"/>
          </p:nvPr>
        </p:nvSpPr>
        <p:spPr>
          <a:xfrm>
            <a:off x="330057" y="457200"/>
            <a:ext cx="3962997" cy="1600200"/>
          </a:xfrm>
        </p:spPr>
        <p:txBody>
          <a:bodyPr anchor="t">
            <a:norm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B19FAD-6A3C-4E9B-67AE-CBC80E6287A7}"/>
              </a:ext>
            </a:extLst>
          </p:cNvPr>
          <p:cNvSpPr>
            <a:spLocks noGrp="1"/>
          </p:cNvSpPr>
          <p:nvPr>
            <p:ph idx="1"/>
          </p:nvPr>
        </p:nvSpPr>
        <p:spPr>
          <a:xfrm>
            <a:off x="4642757" y="457201"/>
            <a:ext cx="7188426" cy="5403850"/>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A664E7-5249-A5A6-0988-1B2DFCE0B052}"/>
              </a:ext>
            </a:extLst>
          </p:cNvPr>
          <p:cNvSpPr>
            <a:spLocks noGrp="1"/>
          </p:cNvSpPr>
          <p:nvPr>
            <p:ph type="body" sz="half" idx="2"/>
          </p:nvPr>
        </p:nvSpPr>
        <p:spPr>
          <a:xfrm>
            <a:off x="330056" y="2057400"/>
            <a:ext cx="396299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57DC9A-4192-E867-FC2C-1D7C68E057EF}"/>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6" name="Footer Placeholder 5">
            <a:extLst>
              <a:ext uri="{FF2B5EF4-FFF2-40B4-BE49-F238E27FC236}">
                <a16:creationId xmlns:a16="http://schemas.microsoft.com/office/drawing/2014/main" id="{9013D746-5690-7BA4-8BAC-810DC2675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191DBD-DC1C-88F6-0620-E6BF2B0D7898}"/>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2621912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864118D3-2F61-F1F4-352B-ED9038DE9701}"/>
              </a:ext>
            </a:extLst>
          </p:cNvPr>
          <p:cNvSpPr>
            <a:spLocks noGrp="1"/>
          </p:cNvSpPr>
          <p:nvPr>
            <p:ph type="pic" idx="1"/>
          </p:nvPr>
        </p:nvSpPr>
        <p:spPr>
          <a:xfrm>
            <a:off x="4980214" y="-586"/>
            <a:ext cx="7211761" cy="6295165"/>
          </a:xfrm>
          <a:custGeom>
            <a:avLst/>
            <a:gdLst>
              <a:gd name="connsiteX0" fmla="*/ 12227 w 7267787"/>
              <a:gd name="connsiteY0" fmla="*/ 0 h 6344070"/>
              <a:gd name="connsiteX1" fmla="*/ 6788069 w 7267787"/>
              <a:gd name="connsiteY1" fmla="*/ 0 h 6344070"/>
              <a:gd name="connsiteX2" fmla="*/ 6982158 w 7267787"/>
              <a:gd name="connsiteY2" fmla="*/ 80401 h 6344070"/>
              <a:gd name="connsiteX3" fmla="*/ 6982222 w 7267787"/>
              <a:gd name="connsiteY3" fmla="*/ 80337 h 6344070"/>
              <a:gd name="connsiteX4" fmla="*/ 7187386 w 7267787"/>
              <a:gd name="connsiteY4" fmla="*/ 285501 h 6344070"/>
              <a:gd name="connsiteX5" fmla="*/ 7267787 w 7267787"/>
              <a:gd name="connsiteY5" fmla="*/ 479590 h 6344070"/>
              <a:gd name="connsiteX6" fmla="*/ 7267787 w 7267787"/>
              <a:gd name="connsiteY6" fmla="*/ 6331844 h 6344070"/>
              <a:gd name="connsiteX7" fmla="*/ 7255560 w 7267787"/>
              <a:gd name="connsiteY7" fmla="*/ 6344070 h 6344070"/>
              <a:gd name="connsiteX8" fmla="*/ 479654 w 7267787"/>
              <a:gd name="connsiteY8" fmla="*/ 6344070 h 6344070"/>
              <a:gd name="connsiteX9" fmla="*/ 285565 w 7267787"/>
              <a:gd name="connsiteY9" fmla="*/ 6263669 h 6344070"/>
              <a:gd name="connsiteX10" fmla="*/ 80401 w 7267787"/>
              <a:gd name="connsiteY10" fmla="*/ 6058506 h 6344070"/>
              <a:gd name="connsiteX11" fmla="*/ 0 w 7267787"/>
              <a:gd name="connsiteY11" fmla="*/ 5864416 h 6344070"/>
              <a:gd name="connsiteX12" fmla="*/ 0 w 7267787"/>
              <a:gd name="connsiteY12" fmla="*/ 12227 h 6344070"/>
              <a:gd name="connsiteX13" fmla="*/ 12227 w 7267787"/>
              <a:gd name="connsiteY13" fmla="*/ 0 h 6344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67787" h="6344070">
                <a:moveTo>
                  <a:pt x="12227" y="0"/>
                </a:moveTo>
                <a:lnTo>
                  <a:pt x="6788069" y="0"/>
                </a:lnTo>
                <a:cubicBezTo>
                  <a:pt x="6860852" y="0"/>
                  <a:pt x="6930691" y="28934"/>
                  <a:pt x="6982158" y="80401"/>
                </a:cubicBezTo>
                <a:lnTo>
                  <a:pt x="6982222" y="80337"/>
                </a:lnTo>
                <a:lnTo>
                  <a:pt x="7187386" y="285501"/>
                </a:lnTo>
                <a:cubicBezTo>
                  <a:pt x="7238852" y="336968"/>
                  <a:pt x="7267787" y="406807"/>
                  <a:pt x="7267787" y="479590"/>
                </a:cubicBezTo>
                <a:lnTo>
                  <a:pt x="7267787" y="6331844"/>
                </a:lnTo>
                <a:cubicBezTo>
                  <a:pt x="7267787" y="6338629"/>
                  <a:pt x="7262281" y="6344070"/>
                  <a:pt x="7255560" y="6344070"/>
                </a:cubicBezTo>
                <a:lnTo>
                  <a:pt x="479654" y="6344070"/>
                </a:lnTo>
                <a:cubicBezTo>
                  <a:pt x="406871" y="6344070"/>
                  <a:pt x="337032" y="6315136"/>
                  <a:pt x="285565" y="6263669"/>
                </a:cubicBezTo>
                <a:lnTo>
                  <a:pt x="80401" y="6058506"/>
                </a:lnTo>
                <a:cubicBezTo>
                  <a:pt x="28934" y="6007039"/>
                  <a:pt x="0" y="5937200"/>
                  <a:pt x="0" y="5864416"/>
                </a:cubicBezTo>
                <a:lnTo>
                  <a:pt x="0" y="12227"/>
                </a:lnTo>
                <a:cubicBezTo>
                  <a:pt x="0" y="5441"/>
                  <a:pt x="5441" y="0"/>
                  <a:pt x="12227" y="0"/>
                </a:cubicBez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grpSp>
        <p:nvGrpSpPr>
          <p:cNvPr id="3" name="Group 2">
            <a:extLst>
              <a:ext uri="{FF2B5EF4-FFF2-40B4-BE49-F238E27FC236}">
                <a16:creationId xmlns:a16="http://schemas.microsoft.com/office/drawing/2014/main" id="{39E07E7A-B7E1-EA16-82D1-22012936E993}"/>
              </a:ext>
            </a:extLst>
          </p:cNvPr>
          <p:cNvGrpSpPr/>
          <p:nvPr userDrawn="1"/>
        </p:nvGrpSpPr>
        <p:grpSpPr>
          <a:xfrm>
            <a:off x="330056" y="563418"/>
            <a:ext cx="11531888" cy="5119906"/>
            <a:chOff x="309933" y="1178320"/>
            <a:chExt cx="19484313" cy="8650608"/>
          </a:xfrm>
        </p:grpSpPr>
        <p:sp>
          <p:nvSpPr>
            <p:cNvPr id="8" name="bg object 17">
              <a:extLst>
                <a:ext uri="{FF2B5EF4-FFF2-40B4-BE49-F238E27FC236}">
                  <a16:creationId xmlns:a16="http://schemas.microsoft.com/office/drawing/2014/main" id="{54D1F78C-332C-7C5D-4D4F-357689BDA4BF}"/>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18">
              <a:extLst>
                <a:ext uri="{FF2B5EF4-FFF2-40B4-BE49-F238E27FC236}">
                  <a16:creationId xmlns:a16="http://schemas.microsoft.com/office/drawing/2014/main" id="{1EEF8ABD-58A1-2018-453B-0D8A12A5AE3A}"/>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9">
              <a:extLst>
                <a:ext uri="{FF2B5EF4-FFF2-40B4-BE49-F238E27FC236}">
                  <a16:creationId xmlns:a16="http://schemas.microsoft.com/office/drawing/2014/main" id="{060A6372-2544-4665-06BE-FAA302D0E37E}"/>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0">
              <a:extLst>
                <a:ext uri="{FF2B5EF4-FFF2-40B4-BE49-F238E27FC236}">
                  <a16:creationId xmlns:a16="http://schemas.microsoft.com/office/drawing/2014/main" id="{BC97CC7A-D12E-B29C-5E99-323C7FFC5E33}"/>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1">
              <a:extLst>
                <a:ext uri="{FF2B5EF4-FFF2-40B4-BE49-F238E27FC236}">
                  <a16:creationId xmlns:a16="http://schemas.microsoft.com/office/drawing/2014/main" id="{D2075EA1-81C3-0EDF-9A29-22E3DE649FD9}"/>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2">
              <a:extLst>
                <a:ext uri="{FF2B5EF4-FFF2-40B4-BE49-F238E27FC236}">
                  <a16:creationId xmlns:a16="http://schemas.microsoft.com/office/drawing/2014/main" id="{0EA55F79-CDC0-3E06-1F15-D25C1E6652E4}"/>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3">
              <a:extLst>
                <a:ext uri="{FF2B5EF4-FFF2-40B4-BE49-F238E27FC236}">
                  <a16:creationId xmlns:a16="http://schemas.microsoft.com/office/drawing/2014/main" id="{6BFDAEFC-DB5D-4598-8714-EC19CB3AF2B4}"/>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1E79DFC3-C692-1F0A-6A67-BB70210EAE21}"/>
              </a:ext>
            </a:extLst>
          </p:cNvPr>
          <p:cNvSpPr>
            <a:spLocks noGrp="1"/>
          </p:cNvSpPr>
          <p:nvPr>
            <p:ph type="title" hasCustomPrompt="1"/>
          </p:nvPr>
        </p:nvSpPr>
        <p:spPr>
          <a:xfrm>
            <a:off x="322717" y="457200"/>
            <a:ext cx="4330926" cy="1600200"/>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B7D8BDEE-EDFB-FB9A-FAC5-5532BEFA79DE}"/>
              </a:ext>
            </a:extLst>
          </p:cNvPr>
          <p:cNvSpPr>
            <a:spLocks noGrp="1"/>
          </p:cNvSpPr>
          <p:nvPr>
            <p:ph type="body" sz="half" idx="2"/>
          </p:nvPr>
        </p:nvSpPr>
        <p:spPr>
          <a:xfrm>
            <a:off x="322716" y="2057400"/>
            <a:ext cx="433092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774B7F-7D43-22D2-4085-803C01B18F47}"/>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6" name="Footer Placeholder 5">
            <a:extLst>
              <a:ext uri="{FF2B5EF4-FFF2-40B4-BE49-F238E27FC236}">
                <a16:creationId xmlns:a16="http://schemas.microsoft.com/office/drawing/2014/main" id="{9F1293C4-10FF-F779-4A30-BFBDDAB84C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4B773F-A512-EF25-F99D-28786E37CA9A}"/>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4194893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ED659E1-701E-33E6-74D0-C9581A7ACBFD}"/>
              </a:ext>
            </a:extLst>
          </p:cNvPr>
          <p:cNvGrpSpPr/>
          <p:nvPr userDrawn="1"/>
        </p:nvGrpSpPr>
        <p:grpSpPr>
          <a:xfrm>
            <a:off x="330056" y="563418"/>
            <a:ext cx="11531888" cy="5119906"/>
            <a:chOff x="309933" y="1178320"/>
            <a:chExt cx="19484313" cy="8650608"/>
          </a:xfrm>
        </p:grpSpPr>
        <p:sp>
          <p:nvSpPr>
            <p:cNvPr id="8" name="bg object 17">
              <a:extLst>
                <a:ext uri="{FF2B5EF4-FFF2-40B4-BE49-F238E27FC236}">
                  <a16:creationId xmlns:a16="http://schemas.microsoft.com/office/drawing/2014/main" id="{E1F024FA-861B-704C-7818-9A6218DD5515}"/>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18">
              <a:extLst>
                <a:ext uri="{FF2B5EF4-FFF2-40B4-BE49-F238E27FC236}">
                  <a16:creationId xmlns:a16="http://schemas.microsoft.com/office/drawing/2014/main" id="{EB79BA58-6C7D-57DD-78D6-918B73DCA1BD}"/>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9">
              <a:extLst>
                <a:ext uri="{FF2B5EF4-FFF2-40B4-BE49-F238E27FC236}">
                  <a16:creationId xmlns:a16="http://schemas.microsoft.com/office/drawing/2014/main" id="{9894A357-2BEF-B6E0-2DEA-ECE5864D54C5}"/>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0">
              <a:extLst>
                <a:ext uri="{FF2B5EF4-FFF2-40B4-BE49-F238E27FC236}">
                  <a16:creationId xmlns:a16="http://schemas.microsoft.com/office/drawing/2014/main" id="{9BDB0F97-D0FD-6BF0-1F5C-B1CF7CB5B857}"/>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1">
              <a:extLst>
                <a:ext uri="{FF2B5EF4-FFF2-40B4-BE49-F238E27FC236}">
                  <a16:creationId xmlns:a16="http://schemas.microsoft.com/office/drawing/2014/main" id="{4B5D13DF-7A20-5B54-AD18-F22DA56AF794}"/>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2">
              <a:extLst>
                <a:ext uri="{FF2B5EF4-FFF2-40B4-BE49-F238E27FC236}">
                  <a16:creationId xmlns:a16="http://schemas.microsoft.com/office/drawing/2014/main" id="{1941761B-1E08-1AEF-9966-A36BA67512BF}"/>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3">
              <a:extLst>
                <a:ext uri="{FF2B5EF4-FFF2-40B4-BE49-F238E27FC236}">
                  <a16:creationId xmlns:a16="http://schemas.microsoft.com/office/drawing/2014/main" id="{11FC7EDF-1F6B-75D7-06BB-13C5A099FB99}"/>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Title 1">
            <a:extLst>
              <a:ext uri="{FF2B5EF4-FFF2-40B4-BE49-F238E27FC236}">
                <a16:creationId xmlns:a16="http://schemas.microsoft.com/office/drawing/2014/main" id="{A5AA0756-99FC-1C80-218A-258D18E46A72}"/>
              </a:ext>
            </a:extLst>
          </p:cNvPr>
          <p:cNvSpPr>
            <a:spLocks noGrp="1"/>
          </p:cNvSpPr>
          <p:nvPr>
            <p:ph type="title" hasCustomPrompt="1"/>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AEB86B-5390-7BF3-4D8B-CE2DD00364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E3A2FB-C9C6-56AF-661F-12DCC20ABAD5}"/>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B2314678-6DF1-FB77-112A-CBE9F6C6D0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A8F48-F8E6-1902-B438-05541F74900D}"/>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4095191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47B3FAD-9FA3-DC62-606D-028DDA240D7D}"/>
              </a:ext>
            </a:extLst>
          </p:cNvPr>
          <p:cNvGrpSpPr/>
          <p:nvPr userDrawn="1"/>
        </p:nvGrpSpPr>
        <p:grpSpPr>
          <a:xfrm>
            <a:off x="330056" y="563418"/>
            <a:ext cx="11531888" cy="5119906"/>
            <a:chOff x="309933" y="1178320"/>
            <a:chExt cx="19484313" cy="8650608"/>
          </a:xfrm>
        </p:grpSpPr>
        <p:sp>
          <p:nvSpPr>
            <p:cNvPr id="8" name="bg object 17">
              <a:extLst>
                <a:ext uri="{FF2B5EF4-FFF2-40B4-BE49-F238E27FC236}">
                  <a16:creationId xmlns:a16="http://schemas.microsoft.com/office/drawing/2014/main" id="{61EA31A3-72BD-0858-50BD-0E1695BAB982}"/>
                </a:ext>
              </a:extLst>
            </p:cNvPr>
            <p:cNvSpPr/>
            <p:nvPr/>
          </p:nvSpPr>
          <p:spPr>
            <a:xfrm>
              <a:off x="309933" y="1178323"/>
              <a:ext cx="2150110" cy="8650605"/>
            </a:xfrm>
            <a:custGeom>
              <a:avLst/>
              <a:gdLst/>
              <a:ahLst/>
              <a:cxnLst/>
              <a:rect l="l" t="t" r="r" b="b"/>
              <a:pathLst>
                <a:path w="2150110" h="8650605">
                  <a:moveTo>
                    <a:pt x="738448" y="0"/>
                  </a:moveTo>
                  <a:lnTo>
                    <a:pt x="27735" y="0"/>
                  </a:lnTo>
                  <a:lnTo>
                    <a:pt x="16952" y="2182"/>
                  </a:lnTo>
                  <a:lnTo>
                    <a:pt x="8134" y="8131"/>
                  </a:lnTo>
                  <a:lnTo>
                    <a:pt x="2183" y="16948"/>
                  </a:lnTo>
                  <a:lnTo>
                    <a:pt x="0" y="27735"/>
                  </a:lnTo>
                  <a:lnTo>
                    <a:pt x="0" y="8622606"/>
                  </a:lnTo>
                  <a:lnTo>
                    <a:pt x="2183" y="8633394"/>
                  </a:lnTo>
                  <a:lnTo>
                    <a:pt x="8134" y="8642214"/>
                  </a:lnTo>
                  <a:lnTo>
                    <a:pt x="16952" y="8648166"/>
                  </a:lnTo>
                  <a:lnTo>
                    <a:pt x="27735" y="8650350"/>
                  </a:lnTo>
                  <a:lnTo>
                    <a:pt x="2122289" y="8650350"/>
                  </a:lnTo>
                  <a:lnTo>
                    <a:pt x="2133077" y="8648166"/>
                  </a:lnTo>
                  <a:lnTo>
                    <a:pt x="2141897" y="8642214"/>
                  </a:lnTo>
                  <a:lnTo>
                    <a:pt x="2147848" y="8633394"/>
                  </a:lnTo>
                  <a:lnTo>
                    <a:pt x="2150032" y="8622606"/>
                  </a:lnTo>
                  <a:lnTo>
                    <a:pt x="2150032" y="1411575"/>
                  </a:lnTo>
                  <a:lnTo>
                    <a:pt x="2148555" y="1362251"/>
                  </a:lnTo>
                  <a:lnTo>
                    <a:pt x="2144149" y="1313484"/>
                  </a:lnTo>
                  <a:lnTo>
                    <a:pt x="2136858" y="1265378"/>
                  </a:lnTo>
                  <a:lnTo>
                    <a:pt x="2126723" y="1218032"/>
                  </a:lnTo>
                  <a:lnTo>
                    <a:pt x="2113787" y="1171550"/>
                  </a:lnTo>
                  <a:lnTo>
                    <a:pt x="2098091" y="1126033"/>
                  </a:lnTo>
                  <a:lnTo>
                    <a:pt x="2079678" y="1081581"/>
                  </a:lnTo>
                  <a:lnTo>
                    <a:pt x="2058590" y="1038298"/>
                  </a:lnTo>
                  <a:lnTo>
                    <a:pt x="2034869" y="996283"/>
                  </a:lnTo>
                  <a:lnTo>
                    <a:pt x="2008557" y="955639"/>
                  </a:lnTo>
                  <a:lnTo>
                    <a:pt x="1979696" y="916468"/>
                  </a:lnTo>
                  <a:lnTo>
                    <a:pt x="1948329" y="878870"/>
                  </a:lnTo>
                  <a:lnTo>
                    <a:pt x="1914496" y="842948"/>
                  </a:lnTo>
                  <a:lnTo>
                    <a:pt x="1307084" y="235527"/>
                  </a:lnTo>
                  <a:lnTo>
                    <a:pt x="1271162" y="201697"/>
                  </a:lnTo>
                  <a:lnTo>
                    <a:pt x="1233564" y="170331"/>
                  </a:lnTo>
                  <a:lnTo>
                    <a:pt x="1194392" y="141471"/>
                  </a:lnTo>
                  <a:lnTo>
                    <a:pt x="1153747" y="115160"/>
                  </a:lnTo>
                  <a:lnTo>
                    <a:pt x="1111732" y="91440"/>
                  </a:lnTo>
                  <a:lnTo>
                    <a:pt x="1068447"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9" name="bg object 18">
              <a:extLst>
                <a:ext uri="{FF2B5EF4-FFF2-40B4-BE49-F238E27FC236}">
                  <a16:creationId xmlns:a16="http://schemas.microsoft.com/office/drawing/2014/main" id="{B99007F9-8453-BCE1-6B0B-1D7F59E0F53A}"/>
                </a:ext>
              </a:extLst>
            </p:cNvPr>
            <p:cNvSpPr/>
            <p:nvPr/>
          </p:nvSpPr>
          <p:spPr>
            <a:xfrm>
              <a:off x="3198971" y="1178320"/>
              <a:ext cx="2150110" cy="8650605"/>
            </a:xfrm>
            <a:custGeom>
              <a:avLst/>
              <a:gdLst/>
              <a:ahLst/>
              <a:cxnLst/>
              <a:rect l="l" t="t" r="r" b="b"/>
              <a:pathLst>
                <a:path w="2150110"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0" name="bg object 19">
              <a:extLst>
                <a:ext uri="{FF2B5EF4-FFF2-40B4-BE49-F238E27FC236}">
                  <a16:creationId xmlns:a16="http://schemas.microsoft.com/office/drawing/2014/main" id="{227DEF39-1979-E49C-3AB7-085A99A95D96}"/>
                </a:ext>
              </a:extLst>
            </p:cNvPr>
            <p:cNvSpPr/>
            <p:nvPr/>
          </p:nvSpPr>
          <p:spPr>
            <a:xfrm>
              <a:off x="6088002"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2"/>
                  </a:lnTo>
                  <a:lnTo>
                    <a:pt x="2144141" y="1313487"/>
                  </a:lnTo>
                  <a:lnTo>
                    <a:pt x="2136849" y="1265381"/>
                  </a:lnTo>
                  <a:lnTo>
                    <a:pt x="2126715" y="1218036"/>
                  </a:lnTo>
                  <a:lnTo>
                    <a:pt x="2113778" y="1171554"/>
                  </a:lnTo>
                  <a:lnTo>
                    <a:pt x="2098083" y="1126036"/>
                  </a:lnTo>
                  <a:lnTo>
                    <a:pt x="2079670" y="1081584"/>
                  </a:lnTo>
                  <a:lnTo>
                    <a:pt x="2058582" y="1038300"/>
                  </a:lnTo>
                  <a:lnTo>
                    <a:pt x="2034861" y="996285"/>
                  </a:lnTo>
                  <a:lnTo>
                    <a:pt x="2008549" y="955640"/>
                  </a:lnTo>
                  <a:lnTo>
                    <a:pt x="1979688" y="916468"/>
                  </a:lnTo>
                  <a:lnTo>
                    <a:pt x="1948320"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1" name="bg object 20">
              <a:extLst>
                <a:ext uri="{FF2B5EF4-FFF2-40B4-BE49-F238E27FC236}">
                  <a16:creationId xmlns:a16="http://schemas.microsoft.com/office/drawing/2014/main" id="{4121AFA3-28EF-45A3-9C34-CD3DB30AADC6}"/>
                </a:ext>
              </a:extLst>
            </p:cNvPr>
            <p:cNvSpPr/>
            <p:nvPr/>
          </p:nvSpPr>
          <p:spPr>
            <a:xfrm>
              <a:off x="8977039"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2" y="7336862"/>
                  </a:lnTo>
                  <a:lnTo>
                    <a:pt x="13173" y="7384968"/>
                  </a:lnTo>
                  <a:lnTo>
                    <a:pt x="23307" y="7432313"/>
                  </a:lnTo>
                  <a:lnTo>
                    <a:pt x="36242" y="7478795"/>
                  </a:lnTo>
                  <a:lnTo>
                    <a:pt x="51937" y="7524313"/>
                  </a:lnTo>
                  <a:lnTo>
                    <a:pt x="70349" y="7568765"/>
                  </a:lnTo>
                  <a:lnTo>
                    <a:pt x="91436" y="7612049"/>
                  </a:lnTo>
                  <a:lnTo>
                    <a:pt x="115156" y="7654065"/>
                  </a:lnTo>
                  <a:lnTo>
                    <a:pt x="141468" y="7694709"/>
                  </a:lnTo>
                  <a:lnTo>
                    <a:pt x="170328" y="7733881"/>
                  </a:lnTo>
                  <a:lnTo>
                    <a:pt x="201695" y="7771479"/>
                  </a:lnTo>
                  <a:lnTo>
                    <a:pt x="235527" y="7807402"/>
                  </a:lnTo>
                  <a:lnTo>
                    <a:pt x="842939" y="8414822"/>
                  </a:lnTo>
                  <a:lnTo>
                    <a:pt x="878862" y="8448652"/>
                  </a:lnTo>
                  <a:lnTo>
                    <a:pt x="916460" y="8480019"/>
                  </a:lnTo>
                  <a:lnTo>
                    <a:pt x="955632" y="8508878"/>
                  </a:lnTo>
                  <a:lnTo>
                    <a:pt x="996276" y="8535189"/>
                  </a:lnTo>
                  <a:lnTo>
                    <a:pt x="1038292" y="8558910"/>
                  </a:lnTo>
                  <a:lnTo>
                    <a:pt x="1081577" y="8579997"/>
                  </a:lnTo>
                  <a:lnTo>
                    <a:pt x="1126029" y="8598409"/>
                  </a:lnTo>
                  <a:lnTo>
                    <a:pt x="1171548" y="8614104"/>
                  </a:lnTo>
                  <a:lnTo>
                    <a:pt x="1218031" y="8627040"/>
                  </a:lnTo>
                  <a:lnTo>
                    <a:pt x="1265376" y="8637175"/>
                  </a:lnTo>
                  <a:lnTo>
                    <a:pt x="1313484" y="8644466"/>
                  </a:lnTo>
                  <a:lnTo>
                    <a:pt x="1362250"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2" name="bg object 21">
              <a:extLst>
                <a:ext uri="{FF2B5EF4-FFF2-40B4-BE49-F238E27FC236}">
                  <a16:creationId xmlns:a16="http://schemas.microsoft.com/office/drawing/2014/main" id="{C5F1DDAF-990C-37BC-3B8E-81E6D7EB140B}"/>
                </a:ext>
              </a:extLst>
            </p:cNvPr>
            <p:cNvSpPr/>
            <p:nvPr/>
          </p:nvSpPr>
          <p:spPr>
            <a:xfrm>
              <a:off x="11866069"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5" y="1081581"/>
                  </a:lnTo>
                  <a:lnTo>
                    <a:pt x="2058588" y="1038298"/>
                  </a:lnTo>
                  <a:lnTo>
                    <a:pt x="2034867" y="996283"/>
                  </a:lnTo>
                  <a:lnTo>
                    <a:pt x="2008556" y="955639"/>
                  </a:lnTo>
                  <a:lnTo>
                    <a:pt x="1979696" y="916468"/>
                  </a:lnTo>
                  <a:lnTo>
                    <a:pt x="1948328" y="878870"/>
                  </a:lnTo>
                  <a:lnTo>
                    <a:pt x="1914496"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3" name="bg object 22">
              <a:extLst>
                <a:ext uri="{FF2B5EF4-FFF2-40B4-BE49-F238E27FC236}">
                  <a16:creationId xmlns:a16="http://schemas.microsoft.com/office/drawing/2014/main" id="{C8093776-87F2-3556-E250-AF179FCAB082}"/>
                </a:ext>
              </a:extLst>
            </p:cNvPr>
            <p:cNvSpPr/>
            <p:nvPr/>
          </p:nvSpPr>
          <p:spPr>
            <a:xfrm>
              <a:off x="17644136" y="1178323"/>
              <a:ext cx="2150110" cy="8650605"/>
            </a:xfrm>
            <a:custGeom>
              <a:avLst/>
              <a:gdLst/>
              <a:ahLst/>
              <a:cxnLst/>
              <a:rect l="l" t="t" r="r" b="b"/>
              <a:pathLst>
                <a:path w="2150109" h="8650605">
                  <a:moveTo>
                    <a:pt x="738448" y="0"/>
                  </a:moveTo>
                  <a:lnTo>
                    <a:pt x="27735" y="0"/>
                  </a:lnTo>
                  <a:lnTo>
                    <a:pt x="16948" y="2182"/>
                  </a:lnTo>
                  <a:lnTo>
                    <a:pt x="8131" y="8131"/>
                  </a:lnTo>
                  <a:lnTo>
                    <a:pt x="2182" y="16948"/>
                  </a:lnTo>
                  <a:lnTo>
                    <a:pt x="0" y="27735"/>
                  </a:lnTo>
                  <a:lnTo>
                    <a:pt x="0" y="8622606"/>
                  </a:lnTo>
                  <a:lnTo>
                    <a:pt x="2182" y="8633394"/>
                  </a:lnTo>
                  <a:lnTo>
                    <a:pt x="8131" y="8642214"/>
                  </a:lnTo>
                  <a:lnTo>
                    <a:pt x="16948" y="8648166"/>
                  </a:lnTo>
                  <a:lnTo>
                    <a:pt x="27735" y="8650350"/>
                  </a:lnTo>
                  <a:lnTo>
                    <a:pt x="2122289" y="8650350"/>
                  </a:lnTo>
                  <a:lnTo>
                    <a:pt x="2133075" y="8648166"/>
                  </a:lnTo>
                  <a:lnTo>
                    <a:pt x="2141892" y="8642214"/>
                  </a:lnTo>
                  <a:lnTo>
                    <a:pt x="2147841" y="8633394"/>
                  </a:lnTo>
                  <a:lnTo>
                    <a:pt x="2150024" y="8622606"/>
                  </a:lnTo>
                  <a:lnTo>
                    <a:pt x="2150024" y="1411575"/>
                  </a:lnTo>
                  <a:lnTo>
                    <a:pt x="2148546" y="1362251"/>
                  </a:lnTo>
                  <a:lnTo>
                    <a:pt x="2144141" y="1313484"/>
                  </a:lnTo>
                  <a:lnTo>
                    <a:pt x="2136850" y="1265378"/>
                  </a:lnTo>
                  <a:lnTo>
                    <a:pt x="2126716" y="1218032"/>
                  </a:lnTo>
                  <a:lnTo>
                    <a:pt x="2113781" y="1171550"/>
                  </a:lnTo>
                  <a:lnTo>
                    <a:pt x="2098086" y="1126033"/>
                  </a:lnTo>
                  <a:lnTo>
                    <a:pt x="2079673" y="1081581"/>
                  </a:lnTo>
                  <a:lnTo>
                    <a:pt x="2058586" y="1038298"/>
                  </a:lnTo>
                  <a:lnTo>
                    <a:pt x="2034865" y="996283"/>
                  </a:lnTo>
                  <a:lnTo>
                    <a:pt x="2008552" y="955639"/>
                  </a:lnTo>
                  <a:lnTo>
                    <a:pt x="1979691" y="916468"/>
                  </a:lnTo>
                  <a:lnTo>
                    <a:pt x="1948322" y="878870"/>
                  </a:lnTo>
                  <a:lnTo>
                    <a:pt x="1914488" y="842948"/>
                  </a:lnTo>
                  <a:lnTo>
                    <a:pt x="1307076" y="235527"/>
                  </a:lnTo>
                  <a:lnTo>
                    <a:pt x="1271155" y="201697"/>
                  </a:lnTo>
                  <a:lnTo>
                    <a:pt x="1233559" y="170331"/>
                  </a:lnTo>
                  <a:lnTo>
                    <a:pt x="1194388" y="141471"/>
                  </a:lnTo>
                  <a:lnTo>
                    <a:pt x="1153744" y="115160"/>
                  </a:lnTo>
                  <a:lnTo>
                    <a:pt x="1111730" y="91440"/>
                  </a:lnTo>
                  <a:lnTo>
                    <a:pt x="1068446" y="70352"/>
                  </a:lnTo>
                  <a:lnTo>
                    <a:pt x="1023994" y="51940"/>
                  </a:lnTo>
                  <a:lnTo>
                    <a:pt x="978476" y="36245"/>
                  </a:lnTo>
                  <a:lnTo>
                    <a:pt x="931993" y="23309"/>
                  </a:lnTo>
                  <a:lnTo>
                    <a:pt x="884647" y="13174"/>
                  </a:lnTo>
                  <a:lnTo>
                    <a:pt x="836540" y="5883"/>
                  </a:lnTo>
                  <a:lnTo>
                    <a:pt x="787773" y="1477"/>
                  </a:lnTo>
                  <a:lnTo>
                    <a:pt x="738448" y="0"/>
                  </a:lnTo>
                  <a:close/>
                </a:path>
              </a:pathLst>
            </a:custGeom>
            <a:ln w="16753">
              <a:solidFill>
                <a:schemeClr val="accent4">
                  <a:lumMod val="40000"/>
                  <a:lumOff val="60000"/>
                  <a:alpha val="50000"/>
                </a:schemeClr>
              </a:solidFill>
            </a:ln>
          </p:spPr>
          <p:txBody>
            <a:bodyPr wrap="square" lIns="0" tIns="0" rIns="0" bIns="0" rtlCol="0"/>
            <a:lstStyle/>
            <a:p>
              <a:endParaRPr/>
            </a:p>
          </p:txBody>
        </p:sp>
        <p:sp>
          <p:nvSpPr>
            <p:cNvPr id="14" name="bg object 23">
              <a:extLst>
                <a:ext uri="{FF2B5EF4-FFF2-40B4-BE49-F238E27FC236}">
                  <a16:creationId xmlns:a16="http://schemas.microsoft.com/office/drawing/2014/main" id="{F712106B-75F2-86B0-969C-00BDC6362A18}"/>
                </a:ext>
              </a:extLst>
            </p:cNvPr>
            <p:cNvSpPr/>
            <p:nvPr/>
          </p:nvSpPr>
          <p:spPr>
            <a:xfrm>
              <a:off x="14755105" y="1178320"/>
              <a:ext cx="2150110" cy="8650605"/>
            </a:xfrm>
            <a:custGeom>
              <a:avLst/>
              <a:gdLst/>
              <a:ahLst/>
              <a:cxnLst/>
              <a:rect l="l" t="t" r="r" b="b"/>
              <a:pathLst>
                <a:path w="2150109" h="8650605">
                  <a:moveTo>
                    <a:pt x="1411575" y="8650350"/>
                  </a:moveTo>
                  <a:lnTo>
                    <a:pt x="2122289" y="8650350"/>
                  </a:lnTo>
                  <a:lnTo>
                    <a:pt x="2133075" y="8648167"/>
                  </a:lnTo>
                  <a:lnTo>
                    <a:pt x="2141892" y="8642218"/>
                  </a:lnTo>
                  <a:lnTo>
                    <a:pt x="2147841" y="8633401"/>
                  </a:lnTo>
                  <a:lnTo>
                    <a:pt x="2150024" y="8622614"/>
                  </a:lnTo>
                  <a:lnTo>
                    <a:pt x="2150024" y="27743"/>
                  </a:lnTo>
                  <a:lnTo>
                    <a:pt x="2147841" y="16955"/>
                  </a:lnTo>
                  <a:lnTo>
                    <a:pt x="2141892" y="8135"/>
                  </a:lnTo>
                  <a:lnTo>
                    <a:pt x="2133075" y="2183"/>
                  </a:lnTo>
                  <a:lnTo>
                    <a:pt x="2122289" y="0"/>
                  </a:lnTo>
                  <a:lnTo>
                    <a:pt x="27735" y="0"/>
                  </a:lnTo>
                  <a:lnTo>
                    <a:pt x="16948" y="2183"/>
                  </a:lnTo>
                  <a:lnTo>
                    <a:pt x="8131" y="8135"/>
                  </a:lnTo>
                  <a:lnTo>
                    <a:pt x="2182" y="16955"/>
                  </a:lnTo>
                  <a:lnTo>
                    <a:pt x="0" y="27743"/>
                  </a:lnTo>
                  <a:lnTo>
                    <a:pt x="0" y="7238774"/>
                  </a:lnTo>
                  <a:lnTo>
                    <a:pt x="1477" y="7288097"/>
                  </a:lnTo>
                  <a:lnTo>
                    <a:pt x="5883" y="7336862"/>
                  </a:lnTo>
                  <a:lnTo>
                    <a:pt x="13174" y="7384968"/>
                  </a:lnTo>
                  <a:lnTo>
                    <a:pt x="23309" y="7432313"/>
                  </a:lnTo>
                  <a:lnTo>
                    <a:pt x="36245" y="7478795"/>
                  </a:lnTo>
                  <a:lnTo>
                    <a:pt x="51940" y="7524313"/>
                  </a:lnTo>
                  <a:lnTo>
                    <a:pt x="70352" y="7568765"/>
                  </a:lnTo>
                  <a:lnTo>
                    <a:pt x="91440" y="7612049"/>
                  </a:lnTo>
                  <a:lnTo>
                    <a:pt x="115160" y="7654065"/>
                  </a:lnTo>
                  <a:lnTo>
                    <a:pt x="141471" y="7694709"/>
                  </a:lnTo>
                  <a:lnTo>
                    <a:pt x="170331" y="7733881"/>
                  </a:lnTo>
                  <a:lnTo>
                    <a:pt x="201697" y="7771479"/>
                  </a:lnTo>
                  <a:lnTo>
                    <a:pt x="235527" y="7807402"/>
                  </a:lnTo>
                  <a:lnTo>
                    <a:pt x="842948" y="8414822"/>
                  </a:lnTo>
                  <a:lnTo>
                    <a:pt x="878870" y="8448652"/>
                  </a:lnTo>
                  <a:lnTo>
                    <a:pt x="916468" y="8480019"/>
                  </a:lnTo>
                  <a:lnTo>
                    <a:pt x="955639" y="8508878"/>
                  </a:lnTo>
                  <a:lnTo>
                    <a:pt x="996283" y="8535189"/>
                  </a:lnTo>
                  <a:lnTo>
                    <a:pt x="1038298" y="8558910"/>
                  </a:lnTo>
                  <a:lnTo>
                    <a:pt x="1081581" y="8579997"/>
                  </a:lnTo>
                  <a:lnTo>
                    <a:pt x="1126033" y="8598409"/>
                  </a:lnTo>
                  <a:lnTo>
                    <a:pt x="1171550" y="8614104"/>
                  </a:lnTo>
                  <a:lnTo>
                    <a:pt x="1218032" y="8627040"/>
                  </a:lnTo>
                  <a:lnTo>
                    <a:pt x="1265378" y="8637175"/>
                  </a:lnTo>
                  <a:lnTo>
                    <a:pt x="1313484" y="8644466"/>
                  </a:lnTo>
                  <a:lnTo>
                    <a:pt x="1362251" y="8648872"/>
                  </a:lnTo>
                  <a:lnTo>
                    <a:pt x="1411575" y="8650350"/>
                  </a:lnTo>
                  <a:close/>
                </a:path>
              </a:pathLst>
            </a:custGeom>
            <a:ln w="16753">
              <a:solidFill>
                <a:schemeClr val="accent4">
                  <a:lumMod val="40000"/>
                  <a:lumOff val="60000"/>
                  <a:alpha val="50000"/>
                </a:schemeClr>
              </a:solidFill>
            </a:ln>
          </p:spPr>
          <p:txBody>
            <a:bodyPr wrap="square" lIns="0" tIns="0" rIns="0" bIns="0" rtlCol="0"/>
            <a:lstStyle/>
            <a:p>
              <a:endParaRPr/>
            </a:p>
          </p:txBody>
        </p:sp>
      </p:grpSp>
      <p:sp>
        <p:nvSpPr>
          <p:cNvPr id="2" name="Vertical Title 1">
            <a:extLst>
              <a:ext uri="{FF2B5EF4-FFF2-40B4-BE49-F238E27FC236}">
                <a16:creationId xmlns:a16="http://schemas.microsoft.com/office/drawing/2014/main" id="{7EFB6AF8-7A98-4CA1-6AA0-6B85484730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384B0F-AE28-0F05-D7FE-23915E81AD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8480BE-6E24-7536-A67E-D341E0BDE296}"/>
              </a:ext>
            </a:extLst>
          </p:cNvPr>
          <p:cNvSpPr>
            <a:spLocks noGrp="1"/>
          </p:cNvSpPr>
          <p:nvPr>
            <p:ph type="dt" sz="half" idx="10"/>
          </p:nvPr>
        </p:nvSpPr>
        <p:spPr/>
        <p:txBody>
          <a:bodyPr/>
          <a:lstStyle/>
          <a:p>
            <a:fld id="{EEC584DA-1C93-4E94-9433-1A993AF74C34}" type="datetimeFigureOut">
              <a:rPr lang="en-US" smtClean="0"/>
              <a:t>2/16/2026</a:t>
            </a:fld>
            <a:endParaRPr lang="en-US"/>
          </a:p>
        </p:txBody>
      </p:sp>
      <p:sp>
        <p:nvSpPr>
          <p:cNvPr id="5" name="Footer Placeholder 4">
            <a:extLst>
              <a:ext uri="{FF2B5EF4-FFF2-40B4-BE49-F238E27FC236}">
                <a16:creationId xmlns:a16="http://schemas.microsoft.com/office/drawing/2014/main" id="{07EA2A4C-8215-C473-226F-1AFC68656F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74AA6-C04D-65BE-E0B7-837B3E7010B1}"/>
              </a:ext>
            </a:extLst>
          </p:cNvPr>
          <p:cNvSpPr>
            <a:spLocks noGrp="1"/>
          </p:cNvSpPr>
          <p:nvPr>
            <p:ph type="sldNum" sz="quarter" idx="12"/>
          </p:nvPr>
        </p:nvSpPr>
        <p:spPr/>
        <p:txBody>
          <a:bodyPr/>
          <a:lstStyle/>
          <a:p>
            <a:fld id="{A0F14192-B034-499B-95DE-1E1EAD0C3AB3}" type="slidenum">
              <a:rPr lang="en-US" smtClean="0"/>
              <a:t>‹#›</a:t>
            </a:fld>
            <a:endParaRPr lang="en-US"/>
          </a:p>
        </p:txBody>
      </p:sp>
    </p:spTree>
    <p:extLst>
      <p:ext uri="{BB962C8B-B14F-4D97-AF65-F5344CB8AC3E}">
        <p14:creationId xmlns:p14="http://schemas.microsoft.com/office/powerpoint/2010/main" val="2879505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51E9DE4A-7564-5BDE-BA13-35A65330881F}"/>
              </a:ext>
            </a:extLst>
          </p:cNvPr>
          <p:cNvGrpSpPr/>
          <p:nvPr/>
        </p:nvGrpSpPr>
        <p:grpSpPr>
          <a:xfrm>
            <a:off x="-63" y="0"/>
            <a:ext cx="12192127" cy="6858000"/>
            <a:chOff x="-63" y="0"/>
            <a:chExt cx="12192127" cy="6858000"/>
          </a:xfrm>
          <a:solidFill>
            <a:srgbClr val="EB3300"/>
          </a:solidFill>
        </p:grpSpPr>
        <p:sp>
          <p:nvSpPr>
            <p:cNvPr id="8" name="Freeform: Shape 7">
              <a:extLst>
                <a:ext uri="{FF2B5EF4-FFF2-40B4-BE49-F238E27FC236}">
                  <a16:creationId xmlns:a16="http://schemas.microsoft.com/office/drawing/2014/main" id="{4719B897-3E07-6017-6DB0-4A72EE2AC041}"/>
                </a:ext>
              </a:extLst>
            </p:cNvPr>
            <p:cNvSpPr/>
            <p:nvPr/>
          </p:nvSpPr>
          <p:spPr>
            <a:xfrm>
              <a:off x="0" y="0"/>
              <a:ext cx="12128" cy="12128"/>
            </a:xfrm>
            <a:custGeom>
              <a:avLst/>
              <a:gdLst>
                <a:gd name="connsiteX0" fmla="*/ 12129 w 12128"/>
                <a:gd name="connsiteY0" fmla="*/ 0 h 12128"/>
                <a:gd name="connsiteX1" fmla="*/ 0 w 12128"/>
                <a:gd name="connsiteY1" fmla="*/ 0 h 12128"/>
                <a:gd name="connsiteX2" fmla="*/ 0 w 12128"/>
                <a:gd name="connsiteY2" fmla="*/ 12129 h 12128"/>
                <a:gd name="connsiteX3" fmla="*/ 12129 w 12128"/>
                <a:gd name="connsiteY3" fmla="*/ 0 h 12128"/>
              </a:gdLst>
              <a:ahLst/>
              <a:cxnLst>
                <a:cxn ang="0">
                  <a:pos x="connsiteX0" y="connsiteY0"/>
                </a:cxn>
                <a:cxn ang="0">
                  <a:pos x="connsiteX1" y="connsiteY1"/>
                </a:cxn>
                <a:cxn ang="0">
                  <a:pos x="connsiteX2" y="connsiteY2"/>
                </a:cxn>
                <a:cxn ang="0">
                  <a:pos x="connsiteX3" y="connsiteY3"/>
                </a:cxn>
              </a:cxnLst>
              <a:rect l="l" t="t" r="r" b="b"/>
              <a:pathLst>
                <a:path w="12128" h="12128">
                  <a:moveTo>
                    <a:pt x="12129" y="0"/>
                  </a:moveTo>
                  <a:lnTo>
                    <a:pt x="0" y="0"/>
                  </a:lnTo>
                  <a:lnTo>
                    <a:pt x="0" y="12129"/>
                  </a:lnTo>
                  <a:cubicBezTo>
                    <a:pt x="0" y="5398"/>
                    <a:pt x="5398" y="0"/>
                    <a:pt x="12129" y="0"/>
                  </a:cubicBezTo>
                  <a:close/>
                </a:path>
              </a:pathLst>
            </a:custGeom>
            <a:solidFill>
              <a:srgbClr val="EB3300"/>
            </a:solidFill>
            <a:ln w="6350"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42C98452-8AF1-7F2F-E377-2B7107B1A023}"/>
                </a:ext>
              </a:extLst>
            </p:cNvPr>
            <p:cNvSpPr/>
            <p:nvPr/>
          </p:nvSpPr>
          <p:spPr>
            <a:xfrm>
              <a:off x="11716257" y="0"/>
              <a:ext cx="475805" cy="475805"/>
            </a:xfrm>
            <a:custGeom>
              <a:avLst/>
              <a:gdLst>
                <a:gd name="connsiteX0" fmla="*/ 0 w 475805"/>
                <a:gd name="connsiteY0" fmla="*/ 0 h 475805"/>
                <a:gd name="connsiteX1" fmla="*/ 192532 w 475805"/>
                <a:gd name="connsiteY1" fmla="*/ 79756 h 475805"/>
                <a:gd name="connsiteX2" fmla="*/ 396049 w 475805"/>
                <a:gd name="connsiteY2" fmla="*/ 283274 h 475805"/>
                <a:gd name="connsiteX3" fmla="*/ 475806 w 475805"/>
                <a:gd name="connsiteY3" fmla="*/ 475806 h 475805"/>
                <a:gd name="connsiteX4" fmla="*/ 475806 w 475805"/>
                <a:gd name="connsiteY4" fmla="*/ 0 h 475805"/>
                <a:gd name="connsiteX5" fmla="*/ 64 w 475805"/>
                <a:gd name="connsiteY5" fmla="*/ 0 h 47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05" h="475805">
                  <a:moveTo>
                    <a:pt x="0" y="0"/>
                  </a:moveTo>
                  <a:cubicBezTo>
                    <a:pt x="72199" y="0"/>
                    <a:pt x="141478" y="28702"/>
                    <a:pt x="192532" y="79756"/>
                  </a:cubicBezTo>
                  <a:lnTo>
                    <a:pt x="396049" y="283274"/>
                  </a:lnTo>
                  <a:cubicBezTo>
                    <a:pt x="447104" y="334328"/>
                    <a:pt x="475806" y="403606"/>
                    <a:pt x="475806" y="475806"/>
                  </a:cubicBezTo>
                  <a:lnTo>
                    <a:pt x="475806" y="0"/>
                  </a:lnTo>
                  <a:lnTo>
                    <a:pt x="64" y="0"/>
                  </a:lnTo>
                  <a:close/>
                </a:path>
              </a:pathLst>
            </a:custGeom>
            <a:solidFill>
              <a:srgbClr val="EB3300"/>
            </a:solidFill>
            <a:ln w="635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1A5B707D-14CA-FD89-72FA-CE062450834E}"/>
                </a:ext>
              </a:extLst>
            </p:cNvPr>
            <p:cNvSpPr/>
            <p:nvPr/>
          </p:nvSpPr>
          <p:spPr>
            <a:xfrm>
              <a:off x="-63" y="5817298"/>
              <a:ext cx="12191999" cy="1040701"/>
            </a:xfrm>
            <a:custGeom>
              <a:avLst/>
              <a:gdLst>
                <a:gd name="connsiteX0" fmla="*/ 12179935 w 12191999"/>
                <a:gd name="connsiteY0" fmla="*/ 475805 h 1040701"/>
                <a:gd name="connsiteX1" fmla="*/ 475806 w 12191999"/>
                <a:gd name="connsiteY1" fmla="*/ 475805 h 1040701"/>
                <a:gd name="connsiteX2" fmla="*/ 283274 w 12191999"/>
                <a:gd name="connsiteY2" fmla="*/ 396049 h 1040701"/>
                <a:gd name="connsiteX3" fmla="*/ 79756 w 12191999"/>
                <a:gd name="connsiteY3" fmla="*/ 192532 h 1040701"/>
                <a:gd name="connsiteX4" fmla="*/ 0 w 12191999"/>
                <a:gd name="connsiteY4" fmla="*/ 0 h 1040701"/>
                <a:gd name="connsiteX5" fmla="*/ 0 w 12191999"/>
                <a:gd name="connsiteY5" fmla="*/ 1040702 h 1040701"/>
                <a:gd name="connsiteX6" fmla="*/ 12192000 w 12191999"/>
                <a:gd name="connsiteY6" fmla="*/ 1040702 h 1040701"/>
                <a:gd name="connsiteX7" fmla="*/ 12192000 w 12191999"/>
                <a:gd name="connsiteY7" fmla="*/ 463677 h 1040701"/>
                <a:gd name="connsiteX8" fmla="*/ 12179871 w 12191999"/>
                <a:gd name="connsiteY8" fmla="*/ 475805 h 104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1040701">
                  <a:moveTo>
                    <a:pt x="12179935" y="475805"/>
                  </a:moveTo>
                  <a:lnTo>
                    <a:pt x="475806" y="475805"/>
                  </a:lnTo>
                  <a:cubicBezTo>
                    <a:pt x="403606" y="475805"/>
                    <a:pt x="334328" y="447104"/>
                    <a:pt x="283274" y="396049"/>
                  </a:cubicBezTo>
                  <a:lnTo>
                    <a:pt x="79756" y="192532"/>
                  </a:lnTo>
                  <a:cubicBezTo>
                    <a:pt x="28702" y="141478"/>
                    <a:pt x="0" y="72199"/>
                    <a:pt x="0" y="0"/>
                  </a:cubicBezTo>
                  <a:lnTo>
                    <a:pt x="0" y="1040702"/>
                  </a:lnTo>
                  <a:lnTo>
                    <a:pt x="12192000" y="1040702"/>
                  </a:lnTo>
                  <a:lnTo>
                    <a:pt x="12192000" y="463677"/>
                  </a:lnTo>
                  <a:cubicBezTo>
                    <a:pt x="12192000" y="470345"/>
                    <a:pt x="12186603" y="475805"/>
                    <a:pt x="12179871" y="475805"/>
                  </a:cubicBezTo>
                  <a:close/>
                </a:path>
              </a:pathLst>
            </a:custGeom>
            <a:solidFill>
              <a:schemeClr val="accent3"/>
            </a:solidFill>
            <a:ln w="6350" cap="flat">
              <a:noFill/>
              <a:prstDash val="solid"/>
              <a:miter/>
            </a:ln>
          </p:spPr>
          <p:txBody>
            <a:bodyPr rtlCol="0" anchor="ctr"/>
            <a:lstStyle/>
            <a:p>
              <a:endParaRPr lang="en-US"/>
            </a:p>
          </p:txBody>
        </p:sp>
      </p:grpSp>
      <p:sp>
        <p:nvSpPr>
          <p:cNvPr id="2" name="Title Placeholder 1">
            <a:extLst>
              <a:ext uri="{FF2B5EF4-FFF2-40B4-BE49-F238E27FC236}">
                <a16:creationId xmlns:a16="http://schemas.microsoft.com/office/drawing/2014/main" id="{4DD8F8E0-833B-8EC5-997A-E81CF8DE5DCF}"/>
              </a:ext>
            </a:extLst>
          </p:cNvPr>
          <p:cNvSpPr>
            <a:spLocks noGrp="1"/>
          </p:cNvSpPr>
          <p:nvPr>
            <p:ph type="title"/>
          </p:nvPr>
        </p:nvSpPr>
        <p:spPr>
          <a:xfrm>
            <a:off x="330056" y="563418"/>
            <a:ext cx="4326786" cy="3080042"/>
          </a:xfrm>
          <a:prstGeom prst="rect">
            <a:avLst/>
          </a:prstGeom>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BB437F14-3BA4-79D7-364F-563FA2463839}"/>
              </a:ext>
            </a:extLst>
          </p:cNvPr>
          <p:cNvSpPr>
            <a:spLocks noGrp="1"/>
          </p:cNvSpPr>
          <p:nvPr>
            <p:ph type="body" idx="1"/>
          </p:nvPr>
        </p:nvSpPr>
        <p:spPr>
          <a:xfrm>
            <a:off x="5401559" y="563418"/>
            <a:ext cx="6460385" cy="561354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DF7D6-1370-EB0D-FA05-8588D4533220}"/>
              </a:ext>
            </a:extLst>
          </p:cNvPr>
          <p:cNvSpPr>
            <a:spLocks noGrp="1"/>
          </p:cNvSpPr>
          <p:nvPr>
            <p:ph type="dt" sz="half" idx="2"/>
          </p:nvPr>
        </p:nvSpPr>
        <p:spPr>
          <a:xfrm>
            <a:off x="2512422" y="6375256"/>
            <a:ext cx="1068977" cy="365125"/>
          </a:xfrm>
          <a:prstGeom prst="rect">
            <a:avLst/>
          </a:prstGeom>
        </p:spPr>
        <p:txBody>
          <a:bodyPr vert="horz" lIns="91440" tIns="45720" rIns="91440" bIns="45720" rtlCol="0" anchor="ctr"/>
          <a:lstStyle>
            <a:lvl1pPr algn="l">
              <a:defRPr sz="800">
                <a:solidFill>
                  <a:schemeClr val="bg1"/>
                </a:solidFill>
                <a:latin typeface="Barlow Medium" panose="00000600000000000000" pitchFamily="2" charset="0"/>
              </a:defRPr>
            </a:lvl1pPr>
          </a:lstStyle>
          <a:p>
            <a:fld id="{EEC584DA-1C93-4E94-9433-1A993AF74C34}" type="datetimeFigureOut">
              <a:rPr lang="en-US" smtClean="0"/>
              <a:pPr/>
              <a:t>2/16/2026</a:t>
            </a:fld>
            <a:endParaRPr lang="en-US"/>
          </a:p>
        </p:txBody>
      </p:sp>
      <p:sp>
        <p:nvSpPr>
          <p:cNvPr id="5" name="Footer Placeholder 4">
            <a:extLst>
              <a:ext uri="{FF2B5EF4-FFF2-40B4-BE49-F238E27FC236}">
                <a16:creationId xmlns:a16="http://schemas.microsoft.com/office/drawing/2014/main" id="{A4C0E35D-9A39-47FD-C3B7-685B194FFE64}"/>
              </a:ext>
            </a:extLst>
          </p:cNvPr>
          <p:cNvSpPr>
            <a:spLocks noGrp="1"/>
          </p:cNvSpPr>
          <p:nvPr>
            <p:ph type="ftr" sz="quarter" idx="3"/>
          </p:nvPr>
        </p:nvSpPr>
        <p:spPr>
          <a:xfrm>
            <a:off x="4038600" y="6375256"/>
            <a:ext cx="4114800" cy="365125"/>
          </a:xfrm>
          <a:prstGeom prst="rect">
            <a:avLst/>
          </a:prstGeom>
        </p:spPr>
        <p:txBody>
          <a:bodyPr vert="horz" lIns="91440" tIns="45720" rIns="91440" bIns="45720" rtlCol="0" anchor="ctr"/>
          <a:lstStyle>
            <a:lvl1pPr algn="ctr">
              <a:defRPr sz="800">
                <a:solidFill>
                  <a:schemeClr val="bg1"/>
                </a:solidFill>
                <a:latin typeface="Barlow Medium" panose="00000600000000000000" pitchFamily="2" charset="0"/>
              </a:defRPr>
            </a:lvl1pPr>
          </a:lstStyle>
          <a:p>
            <a:endParaRPr lang="en-US"/>
          </a:p>
        </p:txBody>
      </p:sp>
      <p:sp>
        <p:nvSpPr>
          <p:cNvPr id="6" name="Slide Number Placeholder 5">
            <a:extLst>
              <a:ext uri="{FF2B5EF4-FFF2-40B4-BE49-F238E27FC236}">
                <a16:creationId xmlns:a16="http://schemas.microsoft.com/office/drawing/2014/main" id="{C0BE5DFB-52EE-85AC-08AD-9CC92B2CF26B}"/>
              </a:ext>
            </a:extLst>
          </p:cNvPr>
          <p:cNvSpPr>
            <a:spLocks noGrp="1"/>
          </p:cNvSpPr>
          <p:nvPr>
            <p:ph type="sldNum" sz="quarter" idx="4"/>
          </p:nvPr>
        </p:nvSpPr>
        <p:spPr>
          <a:xfrm>
            <a:off x="8610599" y="6375256"/>
            <a:ext cx="3251345" cy="365125"/>
          </a:xfrm>
          <a:prstGeom prst="rect">
            <a:avLst/>
          </a:prstGeom>
        </p:spPr>
        <p:txBody>
          <a:bodyPr vert="horz" lIns="91440" tIns="45720" rIns="91440" bIns="45720" rtlCol="0" anchor="ctr"/>
          <a:lstStyle>
            <a:lvl1pPr algn="r">
              <a:defRPr sz="800">
                <a:solidFill>
                  <a:schemeClr val="bg1"/>
                </a:solidFill>
                <a:latin typeface="Barlow Medium" panose="00000600000000000000" pitchFamily="2" charset="0"/>
              </a:defRPr>
            </a:lvl1pPr>
          </a:lstStyle>
          <a:p>
            <a:fld id="{A0F14192-B034-499B-95DE-1E1EAD0C3AB3}" type="slidenum">
              <a:rPr lang="en-US" smtClean="0"/>
              <a:pPr/>
              <a:t>‹#›</a:t>
            </a:fld>
            <a:endParaRPr lang="en-US"/>
          </a:p>
        </p:txBody>
      </p:sp>
      <p:pic>
        <p:nvPicPr>
          <p:cNvPr id="11" name="Graphic 10">
            <a:extLst>
              <a:ext uri="{FF2B5EF4-FFF2-40B4-BE49-F238E27FC236}">
                <a16:creationId xmlns:a16="http://schemas.microsoft.com/office/drawing/2014/main" id="{A69F4CA6-49F1-0060-2B0F-D1B067DBD4B9}"/>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330056" y="6463789"/>
            <a:ext cx="510275" cy="214954"/>
          </a:xfrm>
          <a:prstGeom prst="rect">
            <a:avLst/>
          </a:prstGeom>
        </p:spPr>
      </p:pic>
    </p:spTree>
    <p:extLst>
      <p:ext uri="{BB962C8B-B14F-4D97-AF65-F5344CB8AC3E}">
        <p14:creationId xmlns:p14="http://schemas.microsoft.com/office/powerpoint/2010/main" val="1776486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3200" kern="1200" cap="all" baseline="0">
          <a:solidFill>
            <a:schemeClr val="tx1"/>
          </a:solidFill>
          <a:latin typeface="Barlow Semi Condensed ExtraBold" panose="00000906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spc="-7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spc="-7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spc="-7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spc="-4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spc="-4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D5D9498-D956-6E3D-E8A4-D8FD4B787123}"/>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p:blipFill>
        <p:spPr/>
      </p:pic>
      <p:sp>
        <p:nvSpPr>
          <p:cNvPr id="8" name="Text Placeholder 1">
            <a:extLst>
              <a:ext uri="{FF2B5EF4-FFF2-40B4-BE49-F238E27FC236}">
                <a16:creationId xmlns:a16="http://schemas.microsoft.com/office/drawing/2014/main" id="{7E3AD30A-2707-0923-B5CE-DA5AB01D6CEE}"/>
              </a:ext>
            </a:extLst>
          </p:cNvPr>
          <p:cNvSpPr>
            <a:spLocks noGrp="1"/>
          </p:cNvSpPr>
          <p:nvPr>
            <p:ph type="body" idx="1"/>
          </p:nvPr>
        </p:nvSpPr>
        <p:spPr/>
        <p:txBody>
          <a:bodyPr/>
          <a:lstStyle/>
          <a:p>
            <a:r>
              <a:rPr lang="en-US" dirty="0"/>
              <a:t>February 2026</a:t>
            </a:r>
          </a:p>
          <a:p>
            <a:r>
              <a:rPr lang="en-US" dirty="0"/>
              <a:t>Donor Advisory Group</a:t>
            </a:r>
          </a:p>
        </p:txBody>
      </p:sp>
      <p:sp>
        <p:nvSpPr>
          <p:cNvPr id="12" name="Title 3">
            <a:extLst>
              <a:ext uri="{FF2B5EF4-FFF2-40B4-BE49-F238E27FC236}">
                <a16:creationId xmlns:a16="http://schemas.microsoft.com/office/drawing/2014/main" id="{49BE013A-B6FC-3A1F-2A19-7C46D66483DE}"/>
              </a:ext>
            </a:extLst>
          </p:cNvPr>
          <p:cNvSpPr>
            <a:spLocks noGrp="1"/>
          </p:cNvSpPr>
          <p:nvPr>
            <p:ph type="title"/>
          </p:nvPr>
        </p:nvSpPr>
        <p:spPr/>
        <p:txBody>
          <a:bodyPr/>
          <a:lstStyle/>
          <a:p>
            <a:r>
              <a:rPr lang="en-US" dirty="0"/>
              <a:t>Implications of the ‘America first global health strategy’ for </a:t>
            </a:r>
            <a:r>
              <a:rPr lang="en-US" dirty="0" err="1"/>
              <a:t>ippf</a:t>
            </a:r>
            <a:r>
              <a:rPr lang="en-US" dirty="0"/>
              <a:t>.</a:t>
            </a:r>
            <a:endParaRPr lang="en-US" dirty="0">
              <a:solidFill>
                <a:schemeClr val="tx2"/>
              </a:solidFill>
            </a:endParaRPr>
          </a:p>
        </p:txBody>
      </p:sp>
    </p:spTree>
    <p:extLst>
      <p:ext uri="{BB962C8B-B14F-4D97-AF65-F5344CB8AC3E}">
        <p14:creationId xmlns:p14="http://schemas.microsoft.com/office/powerpoint/2010/main" val="492380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B91835-88E1-9977-3B3E-CA96A3CE8BBF}"/>
              </a:ext>
            </a:extLst>
          </p:cNvPr>
          <p:cNvSpPr>
            <a:spLocks noGrp="1"/>
          </p:cNvSpPr>
          <p:nvPr>
            <p:ph type="title"/>
          </p:nvPr>
        </p:nvSpPr>
        <p:spPr>
          <a:xfrm>
            <a:off x="330057" y="457200"/>
            <a:ext cx="4209286" cy="1600200"/>
          </a:xfrm>
        </p:spPr>
        <p:txBody>
          <a:bodyPr>
            <a:normAutofit fontScale="90000"/>
          </a:bodyPr>
          <a:lstStyle/>
          <a:p>
            <a:r>
              <a:rPr lang="en-US" dirty="0"/>
              <a:t>America first global health strategy:</a:t>
            </a:r>
            <a:br>
              <a:rPr lang="en-US" dirty="0"/>
            </a:br>
            <a:br>
              <a:rPr lang="en-US" dirty="0"/>
            </a:br>
            <a:r>
              <a:rPr lang="en-US" sz="2700" dirty="0"/>
              <a:t>	</a:t>
            </a:r>
            <a:endParaRPr lang="en-US" dirty="0"/>
          </a:p>
        </p:txBody>
      </p:sp>
      <p:sp>
        <p:nvSpPr>
          <p:cNvPr id="3" name="Content Placeholder 2">
            <a:extLst>
              <a:ext uri="{FF2B5EF4-FFF2-40B4-BE49-F238E27FC236}">
                <a16:creationId xmlns:a16="http://schemas.microsoft.com/office/drawing/2014/main" id="{48CFABA8-97B0-A998-0700-937914135F79}"/>
              </a:ext>
            </a:extLst>
          </p:cNvPr>
          <p:cNvSpPr>
            <a:spLocks noGrp="1"/>
          </p:cNvSpPr>
          <p:nvPr>
            <p:ph idx="1"/>
          </p:nvPr>
        </p:nvSpPr>
        <p:spPr/>
        <p:txBody>
          <a:bodyPr>
            <a:normAutofit/>
          </a:bodyPr>
          <a:lstStyle/>
          <a:p>
            <a:pPr marL="0" indent="0">
              <a:buNone/>
            </a:pPr>
            <a:r>
              <a:rPr lang="en-US" sz="3600" b="1" dirty="0"/>
              <a:t>Components: </a:t>
            </a:r>
          </a:p>
        </p:txBody>
      </p:sp>
      <p:sp>
        <p:nvSpPr>
          <p:cNvPr id="7" name="Text Placeholder 6">
            <a:extLst>
              <a:ext uri="{FF2B5EF4-FFF2-40B4-BE49-F238E27FC236}">
                <a16:creationId xmlns:a16="http://schemas.microsoft.com/office/drawing/2014/main" id="{0EC70199-9BDC-5035-BE8A-A98C404521DE}"/>
              </a:ext>
            </a:extLst>
          </p:cNvPr>
          <p:cNvSpPr>
            <a:spLocks noGrp="1"/>
          </p:cNvSpPr>
          <p:nvPr>
            <p:ph type="body" sz="half" idx="2"/>
          </p:nvPr>
        </p:nvSpPr>
        <p:spPr/>
        <p:txBody>
          <a:bodyPr>
            <a:normAutofit/>
          </a:bodyPr>
          <a:lstStyle/>
          <a:p>
            <a:r>
              <a:rPr lang="en-US" sz="2800" b="1" dirty="0"/>
              <a:t>Rationale: </a:t>
            </a:r>
          </a:p>
          <a:p>
            <a:pPr marL="457200" indent="-457200">
              <a:buFontTx/>
              <a:buChar char="-"/>
            </a:pPr>
            <a:r>
              <a:rPr lang="en-US" sz="2000" dirty="0"/>
              <a:t>Inefficiency and waste</a:t>
            </a:r>
          </a:p>
          <a:p>
            <a:pPr marL="457200" indent="-457200">
              <a:buFontTx/>
              <a:buChar char="-"/>
            </a:pPr>
            <a:r>
              <a:rPr lang="en-US" sz="2000" dirty="0"/>
              <a:t>Culture of dependency</a:t>
            </a:r>
          </a:p>
          <a:p>
            <a:pPr marL="457200" indent="-457200">
              <a:buFontTx/>
              <a:buChar char="-"/>
            </a:pPr>
            <a:r>
              <a:rPr lang="en-US" sz="2000" dirty="0"/>
              <a:t>Leveraging to compete with China</a:t>
            </a:r>
          </a:p>
        </p:txBody>
      </p:sp>
      <p:graphicFrame>
        <p:nvGraphicFramePr>
          <p:cNvPr id="8" name="Diagram 7">
            <a:extLst>
              <a:ext uri="{FF2B5EF4-FFF2-40B4-BE49-F238E27FC236}">
                <a16:creationId xmlns:a16="http://schemas.microsoft.com/office/drawing/2014/main" id="{EB5A33E9-00B0-FA94-F91D-E84469EDA13F}"/>
              </a:ext>
            </a:extLst>
          </p:cNvPr>
          <p:cNvGraphicFramePr/>
          <p:nvPr>
            <p:extLst>
              <p:ext uri="{D42A27DB-BD31-4B8C-83A1-F6EECF244321}">
                <p14:modId xmlns:p14="http://schemas.microsoft.com/office/powerpoint/2010/main" val="333798837"/>
              </p:ext>
            </p:extLst>
          </p:nvPr>
        </p:nvGraphicFramePr>
        <p:xfrm>
          <a:off x="5766816" y="1085427"/>
          <a:ext cx="5169408" cy="4100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7905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B9B81-5E13-1A2D-8469-FCF2918A6F2F}"/>
              </a:ext>
            </a:extLst>
          </p:cNvPr>
          <p:cNvSpPr>
            <a:spLocks noGrp="1"/>
          </p:cNvSpPr>
          <p:nvPr>
            <p:ph type="title"/>
          </p:nvPr>
        </p:nvSpPr>
        <p:spPr>
          <a:xfrm>
            <a:off x="330055" y="563418"/>
            <a:ext cx="10664515" cy="1145638"/>
          </a:xfrm>
        </p:spPr>
        <p:txBody>
          <a:bodyPr/>
          <a:lstStyle/>
          <a:p>
            <a:r>
              <a:rPr lang="en-US" dirty="0"/>
              <a:t>Memorandums of understanding: September 2025 - today</a:t>
            </a:r>
          </a:p>
        </p:txBody>
      </p:sp>
      <p:sp>
        <p:nvSpPr>
          <p:cNvPr id="4" name="Text Placeholder 3">
            <a:extLst>
              <a:ext uri="{FF2B5EF4-FFF2-40B4-BE49-F238E27FC236}">
                <a16:creationId xmlns:a16="http://schemas.microsoft.com/office/drawing/2014/main" id="{EFD85A3C-EE7F-5824-496C-9C4BBAB5632A}"/>
              </a:ext>
            </a:extLst>
          </p:cNvPr>
          <p:cNvSpPr>
            <a:spLocks noGrp="1"/>
          </p:cNvSpPr>
          <p:nvPr>
            <p:ph idx="1"/>
          </p:nvPr>
        </p:nvSpPr>
        <p:spPr>
          <a:xfrm>
            <a:off x="330056" y="1240971"/>
            <a:ext cx="11531889" cy="4209116"/>
          </a:xfrm>
        </p:spPr>
        <p:txBody>
          <a:bodyPr>
            <a:normAutofit lnSpcReduction="10000"/>
          </a:bodyPr>
          <a:lstStyle/>
          <a:p>
            <a:pPr marR="0" lvl="0" algn="l" defTabSz="914400" rtl="0" eaLnBrk="1" fontAlgn="auto" latinLnBrk="0" hangingPunct="1">
              <a:lnSpc>
                <a:spcPct val="90000"/>
              </a:lnSpc>
              <a:spcBef>
                <a:spcPts val="1000"/>
              </a:spcBef>
              <a:spcAft>
                <a:spcPts val="0"/>
              </a:spcAft>
              <a:buClrTx/>
              <a:buSzTx/>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 September 2025 </a:t>
            </a:r>
          </a:p>
          <a:p>
            <a:pPr marL="0" marR="0" lvl="0" indent="0" algn="l" defTabSz="914400" rtl="0" eaLnBrk="1" fontAlgn="auto" latinLnBrk="0" hangingPunct="1">
              <a:lnSpc>
                <a:spcPct val="90000"/>
              </a:lnSpc>
              <a:spcBef>
                <a:spcPts val="1000"/>
              </a:spcBef>
              <a:spcAft>
                <a:spcPts val="0"/>
              </a:spcAft>
              <a:buClrTx/>
              <a:buSzTx/>
              <a:buNone/>
              <a:tabLst/>
              <a:defRPr/>
            </a:pPr>
            <a:r>
              <a:rPr lang="en-US" sz="1600" dirty="0">
                <a:solidFill>
                  <a:prstClr val="black"/>
                </a:solidFill>
                <a:latin typeface="Barlow Medium"/>
              </a:rPr>
              <a:t>UNGA and start of Negotiations</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 </a:t>
            </a:r>
            <a:r>
              <a:rPr lang="en-US" sz="1600" dirty="0">
                <a:solidFill>
                  <a:prstClr val="black"/>
                </a:solidFill>
                <a:latin typeface="Barlow Medium"/>
              </a:rPr>
              <a:t>- November 2025 </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Africa Tour by USG</a:t>
            </a:r>
          </a:p>
          <a:p>
            <a:pPr marL="0" marR="0" lvl="0" indent="0" algn="l" defTabSz="914400" rtl="0" eaLnBrk="1" fontAlgn="auto" latinLnBrk="0" hangingPunct="1">
              <a:lnSpc>
                <a:spcPct val="90000"/>
              </a:lnSpc>
              <a:spcBef>
                <a:spcPts val="1000"/>
              </a:spcBef>
              <a:spcAft>
                <a:spcPts val="0"/>
              </a:spcAft>
              <a:buClrTx/>
              <a:buSzTx/>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Raising the Alarm: Concerns Raised:</a:t>
            </a:r>
          </a:p>
          <a:p>
            <a:r>
              <a:rPr lang="en-US" sz="1600" dirty="0"/>
              <a:t>Helms  (Template)</a:t>
            </a:r>
          </a:p>
          <a:p>
            <a:r>
              <a:rPr lang="en-US" sz="1600" dirty="0"/>
              <a:t>Data sharing (Tech. Guidance) </a:t>
            </a:r>
          </a:p>
          <a:p>
            <a:r>
              <a:rPr lang="en-US" sz="1600" dirty="0"/>
              <a:t>Future policy adjustments (Tech. Guidance)</a:t>
            </a:r>
          </a:p>
          <a:p>
            <a:r>
              <a:rPr lang="en-US" sz="1600" dirty="0"/>
              <a:t>Focus on faith-based partners (Template) </a:t>
            </a:r>
          </a:p>
          <a:p>
            <a:r>
              <a:rPr lang="en-US" sz="1600" dirty="0"/>
              <a:t>Co-financing from recipient governments (Template)</a:t>
            </a:r>
          </a:p>
          <a:p>
            <a:r>
              <a:rPr lang="en-US" sz="1600" dirty="0"/>
              <a:t>Impact of expanded GGR  </a:t>
            </a:r>
          </a:p>
          <a:p>
            <a:r>
              <a:rPr lang="en-US" sz="1600" dirty="0"/>
              <a:t>Access to minerals </a:t>
            </a:r>
          </a:p>
          <a:p>
            <a:r>
              <a:rPr lang="en-US" sz="1600" dirty="0"/>
              <a:t>Change in human rights paradigm</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600" b="0" i="0" u="none" strike="noStrike" kern="1200" cap="none" spc="-70" normalizeH="0" baseline="0" noProof="0" dirty="0">
              <a:ln>
                <a:noFill/>
              </a:ln>
              <a:solidFill>
                <a:prstClr val="black"/>
              </a:solidFill>
              <a:effectLst/>
              <a:uLnTx/>
              <a:uFillTx/>
              <a:latin typeface="Barlow Medium"/>
              <a:ea typeface="+mn-ea"/>
              <a:cs typeface="+mn-cs"/>
            </a:endParaRPr>
          </a:p>
        </p:txBody>
      </p:sp>
    </p:spTree>
    <p:extLst>
      <p:ext uri="{BB962C8B-B14F-4D97-AF65-F5344CB8AC3E}">
        <p14:creationId xmlns:p14="http://schemas.microsoft.com/office/powerpoint/2010/main" val="1950566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56D9-10A8-40DB-1E84-9788BBB7C4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29A8B72-806E-14E1-8E49-47D26C2ED140}"/>
              </a:ext>
            </a:extLst>
          </p:cNvPr>
          <p:cNvSpPr>
            <a:spLocks noGrp="1"/>
          </p:cNvSpPr>
          <p:nvPr>
            <p:ph type="title"/>
          </p:nvPr>
        </p:nvSpPr>
        <p:spPr>
          <a:xfrm>
            <a:off x="330055" y="130629"/>
            <a:ext cx="10664515" cy="1145638"/>
          </a:xfrm>
        </p:spPr>
        <p:txBody>
          <a:bodyPr/>
          <a:lstStyle/>
          <a:p>
            <a:r>
              <a:rPr lang="en-US" dirty="0"/>
              <a:t>Memorandums of understanding: September 2025 - today</a:t>
            </a:r>
          </a:p>
        </p:txBody>
      </p:sp>
      <p:sp>
        <p:nvSpPr>
          <p:cNvPr id="4" name="Text Placeholder 3">
            <a:extLst>
              <a:ext uri="{FF2B5EF4-FFF2-40B4-BE49-F238E27FC236}">
                <a16:creationId xmlns:a16="http://schemas.microsoft.com/office/drawing/2014/main" id="{02DBF895-04EA-5AF7-EE21-035271C08A29}"/>
              </a:ext>
            </a:extLst>
          </p:cNvPr>
          <p:cNvSpPr>
            <a:spLocks noGrp="1"/>
          </p:cNvSpPr>
          <p:nvPr>
            <p:ph idx="1"/>
          </p:nvPr>
        </p:nvSpPr>
        <p:spPr>
          <a:xfrm>
            <a:off x="330055" y="738744"/>
            <a:ext cx="11531889" cy="4209116"/>
          </a:xfrm>
        </p:spPr>
        <p:txBody>
          <a:bodyPr>
            <a:normAutofit/>
          </a:bodyPr>
          <a:lstStyle/>
          <a:p>
            <a:pPr marR="0" lvl="0" algn="l" defTabSz="914400" rtl="0" eaLnBrk="1" fontAlgn="auto" latinLnBrk="0" hangingPunct="1">
              <a:lnSpc>
                <a:spcPct val="90000"/>
              </a:lnSpc>
              <a:spcBef>
                <a:spcPts val="1000"/>
              </a:spcBef>
              <a:spcAft>
                <a:spcPts val="0"/>
              </a:spcAft>
              <a:buClrTx/>
              <a:buSzTx/>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 December 2025  and January 2026: </a:t>
            </a:r>
            <a:r>
              <a:rPr lang="en-US" sz="1600" dirty="0">
                <a:solidFill>
                  <a:prstClr val="black"/>
                </a:solidFill>
                <a:latin typeface="Barlow Medium"/>
              </a:rPr>
              <a:t>Signing of Agreements</a:t>
            </a:r>
          </a:p>
          <a:p>
            <a:pPr marL="0" marR="0" lvl="0" indent="0" algn="l" defTabSz="914400" rtl="0" eaLnBrk="1" fontAlgn="auto" latinLnBrk="0" hangingPunct="1">
              <a:lnSpc>
                <a:spcPct val="90000"/>
              </a:lnSpc>
              <a:spcBef>
                <a:spcPts val="1000"/>
              </a:spcBef>
              <a:spcAft>
                <a:spcPts val="0"/>
              </a:spcAft>
              <a:buClrTx/>
              <a:buSzTx/>
              <a:buNone/>
              <a:tabLst/>
              <a:defRPr/>
            </a:pPr>
            <a:endParaRPr lang="en-US" sz="1600" dirty="0"/>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600" b="0" i="0" u="none" strike="noStrike" kern="1200" cap="none" spc="-70" normalizeH="0" baseline="0" noProof="0" dirty="0">
              <a:ln>
                <a:noFill/>
              </a:ln>
              <a:solidFill>
                <a:prstClr val="black"/>
              </a:solidFill>
              <a:effectLst/>
              <a:uLnTx/>
              <a:uFillTx/>
              <a:latin typeface="Barlow Medium"/>
              <a:ea typeface="+mn-ea"/>
              <a:cs typeface="+mn-cs"/>
            </a:endParaRPr>
          </a:p>
        </p:txBody>
      </p:sp>
      <p:graphicFrame>
        <p:nvGraphicFramePr>
          <p:cNvPr id="2" name="Table 1">
            <a:extLst>
              <a:ext uri="{FF2B5EF4-FFF2-40B4-BE49-F238E27FC236}">
                <a16:creationId xmlns:a16="http://schemas.microsoft.com/office/drawing/2014/main" id="{7DB724CB-8564-FE67-D993-AD1F4E4A7E1E}"/>
              </a:ext>
            </a:extLst>
          </p:cNvPr>
          <p:cNvGraphicFramePr>
            <a:graphicFrameLocks noGrp="1"/>
          </p:cNvGraphicFramePr>
          <p:nvPr>
            <p:extLst>
              <p:ext uri="{D42A27DB-BD31-4B8C-83A1-F6EECF244321}">
                <p14:modId xmlns:p14="http://schemas.microsoft.com/office/powerpoint/2010/main" val="1796189036"/>
              </p:ext>
            </p:extLst>
          </p:nvPr>
        </p:nvGraphicFramePr>
        <p:xfrm>
          <a:off x="460686" y="937656"/>
          <a:ext cx="11034627" cy="5181600"/>
        </p:xfrm>
        <a:graphic>
          <a:graphicData uri="http://schemas.openxmlformats.org/drawingml/2006/table">
            <a:tbl>
              <a:tblPr firstRow="1" bandRow="1">
                <a:tableStyleId>{5C22544A-7EE6-4342-B048-85BDC9FD1C3A}</a:tableStyleId>
              </a:tblPr>
              <a:tblGrid>
                <a:gridCol w="3678209">
                  <a:extLst>
                    <a:ext uri="{9D8B030D-6E8A-4147-A177-3AD203B41FA5}">
                      <a16:colId xmlns:a16="http://schemas.microsoft.com/office/drawing/2014/main" val="260393906"/>
                    </a:ext>
                  </a:extLst>
                </a:gridCol>
                <a:gridCol w="3678209">
                  <a:extLst>
                    <a:ext uri="{9D8B030D-6E8A-4147-A177-3AD203B41FA5}">
                      <a16:colId xmlns:a16="http://schemas.microsoft.com/office/drawing/2014/main" val="3035243289"/>
                    </a:ext>
                  </a:extLst>
                </a:gridCol>
                <a:gridCol w="3678209">
                  <a:extLst>
                    <a:ext uri="{9D8B030D-6E8A-4147-A177-3AD203B41FA5}">
                      <a16:colId xmlns:a16="http://schemas.microsoft.com/office/drawing/2014/main" val="4103590848"/>
                    </a:ext>
                  </a:extLst>
                </a:gridCol>
              </a:tblGrid>
              <a:tr h="279342">
                <a:tc>
                  <a:txBody>
                    <a:bodyPr/>
                    <a:lstStyle/>
                    <a:p>
                      <a:r>
                        <a:rPr lang="en-GB" sz="1400" dirty="0"/>
                        <a:t>Country</a:t>
                      </a:r>
                      <a:endParaRPr lang="en-KE" sz="1400" dirty="0"/>
                    </a:p>
                  </a:txBody>
                  <a:tcPr/>
                </a:tc>
                <a:tc>
                  <a:txBody>
                    <a:bodyPr/>
                    <a:lstStyle/>
                    <a:p>
                      <a:r>
                        <a:rPr lang="en-GB" sz="1400" dirty="0"/>
                        <a:t>USG investment</a:t>
                      </a:r>
                      <a:endParaRPr lang="en-KE" sz="1400" dirty="0"/>
                    </a:p>
                  </a:txBody>
                  <a:tcPr/>
                </a:tc>
                <a:tc>
                  <a:txBody>
                    <a:bodyPr/>
                    <a:lstStyle/>
                    <a:p>
                      <a:r>
                        <a:rPr lang="en-GB" sz="1400" dirty="0"/>
                        <a:t>Country co-financing </a:t>
                      </a:r>
                      <a:endParaRPr lang="en-KE" sz="1400" dirty="0"/>
                    </a:p>
                  </a:txBody>
                  <a:tcPr/>
                </a:tc>
                <a:extLst>
                  <a:ext uri="{0D108BD9-81ED-4DB2-BD59-A6C34878D82A}">
                    <a16:rowId xmlns:a16="http://schemas.microsoft.com/office/drawing/2014/main" val="459069234"/>
                  </a:ext>
                </a:extLst>
              </a:tr>
              <a:tr h="279342">
                <a:tc>
                  <a:txBody>
                    <a:bodyPr/>
                    <a:lstStyle/>
                    <a:p>
                      <a:r>
                        <a:rPr lang="en-GB" sz="1400" dirty="0"/>
                        <a:t>Kenya – Dec. 4</a:t>
                      </a:r>
                      <a:r>
                        <a:rPr lang="en-GB" sz="1400" baseline="30000" dirty="0"/>
                        <a:t>th</a:t>
                      </a:r>
                      <a:endParaRPr lang="en-KE" sz="1400" dirty="0"/>
                    </a:p>
                  </a:txBody>
                  <a:tcPr/>
                </a:tc>
                <a:tc>
                  <a:txBody>
                    <a:bodyPr/>
                    <a:lstStyle/>
                    <a:p>
                      <a:r>
                        <a:rPr lang="en-GB" sz="1400" dirty="0"/>
                        <a:t>$1.6B</a:t>
                      </a:r>
                      <a:endParaRPr lang="en-KE" sz="1400" dirty="0"/>
                    </a:p>
                  </a:txBody>
                  <a:tcPr/>
                </a:tc>
                <a:tc>
                  <a:txBody>
                    <a:bodyPr/>
                    <a:lstStyle/>
                    <a:p>
                      <a:r>
                        <a:rPr lang="en-GB" sz="1400" dirty="0"/>
                        <a:t>$850M</a:t>
                      </a:r>
                      <a:endParaRPr lang="en-KE" sz="1400" dirty="0"/>
                    </a:p>
                  </a:txBody>
                  <a:tcPr/>
                </a:tc>
                <a:extLst>
                  <a:ext uri="{0D108BD9-81ED-4DB2-BD59-A6C34878D82A}">
                    <a16:rowId xmlns:a16="http://schemas.microsoft.com/office/drawing/2014/main" val="3123508820"/>
                  </a:ext>
                </a:extLst>
              </a:tr>
              <a:tr h="279342">
                <a:tc>
                  <a:txBody>
                    <a:bodyPr/>
                    <a:lstStyle/>
                    <a:p>
                      <a:r>
                        <a:rPr lang="en-GB" sz="1400" dirty="0"/>
                        <a:t>Rwanda – Dec. 5</a:t>
                      </a:r>
                      <a:r>
                        <a:rPr lang="en-GB" sz="1400" baseline="30000" dirty="0"/>
                        <a:t>th</a:t>
                      </a:r>
                      <a:endParaRPr lang="en-KE" sz="1400" dirty="0"/>
                    </a:p>
                  </a:txBody>
                  <a:tcPr/>
                </a:tc>
                <a:tc>
                  <a:txBody>
                    <a:bodyPr/>
                    <a:lstStyle/>
                    <a:p>
                      <a:r>
                        <a:rPr lang="en-GB" sz="1400" dirty="0"/>
                        <a:t>$158M</a:t>
                      </a:r>
                      <a:endParaRPr lang="en-KE" sz="1400" dirty="0"/>
                    </a:p>
                  </a:txBody>
                  <a:tcPr/>
                </a:tc>
                <a:tc>
                  <a:txBody>
                    <a:bodyPr/>
                    <a:lstStyle/>
                    <a:p>
                      <a:r>
                        <a:rPr lang="en-GB" sz="1400" dirty="0"/>
                        <a:t>$70M</a:t>
                      </a:r>
                      <a:endParaRPr lang="en-KE" sz="1400" dirty="0"/>
                    </a:p>
                  </a:txBody>
                  <a:tcPr/>
                </a:tc>
                <a:extLst>
                  <a:ext uri="{0D108BD9-81ED-4DB2-BD59-A6C34878D82A}">
                    <a16:rowId xmlns:a16="http://schemas.microsoft.com/office/drawing/2014/main" val="303065115"/>
                  </a:ext>
                </a:extLst>
              </a:tr>
              <a:tr h="279342">
                <a:tc>
                  <a:txBody>
                    <a:bodyPr/>
                    <a:lstStyle/>
                    <a:p>
                      <a:r>
                        <a:rPr lang="en-GB" sz="1400" dirty="0"/>
                        <a:t>Liberia – Dec. 9</a:t>
                      </a:r>
                      <a:r>
                        <a:rPr lang="en-GB" sz="1400" baseline="30000" dirty="0"/>
                        <a:t>th</a:t>
                      </a:r>
                      <a:endParaRPr lang="en-KE" sz="1400" dirty="0"/>
                    </a:p>
                  </a:txBody>
                  <a:tcPr/>
                </a:tc>
                <a:tc>
                  <a:txBody>
                    <a:bodyPr/>
                    <a:lstStyle/>
                    <a:p>
                      <a:r>
                        <a:rPr lang="en-GB" sz="1400" dirty="0"/>
                        <a:t>$125M</a:t>
                      </a:r>
                      <a:endParaRPr lang="en-KE" sz="1400" dirty="0"/>
                    </a:p>
                  </a:txBody>
                  <a:tcPr/>
                </a:tc>
                <a:tc>
                  <a:txBody>
                    <a:bodyPr/>
                    <a:lstStyle/>
                    <a:p>
                      <a:r>
                        <a:rPr lang="en-GB" sz="1400" dirty="0"/>
                        <a:t>$51M</a:t>
                      </a:r>
                      <a:endParaRPr lang="en-KE" sz="1400" dirty="0"/>
                    </a:p>
                  </a:txBody>
                  <a:tcPr/>
                </a:tc>
                <a:extLst>
                  <a:ext uri="{0D108BD9-81ED-4DB2-BD59-A6C34878D82A}">
                    <a16:rowId xmlns:a16="http://schemas.microsoft.com/office/drawing/2014/main" val="296738884"/>
                  </a:ext>
                </a:extLst>
              </a:tr>
              <a:tr h="279342">
                <a:tc>
                  <a:txBody>
                    <a:bodyPr/>
                    <a:lstStyle/>
                    <a:p>
                      <a:r>
                        <a:rPr lang="en-GB" sz="1400" dirty="0"/>
                        <a:t>Uganda – Dec. 10</a:t>
                      </a:r>
                      <a:r>
                        <a:rPr lang="en-GB" sz="1400" baseline="30000" dirty="0"/>
                        <a:t>th</a:t>
                      </a:r>
                      <a:endParaRPr lang="en-KE" sz="1400" dirty="0"/>
                    </a:p>
                  </a:txBody>
                  <a:tcPr/>
                </a:tc>
                <a:tc>
                  <a:txBody>
                    <a:bodyPr/>
                    <a:lstStyle/>
                    <a:p>
                      <a:r>
                        <a:rPr lang="en-GB" sz="1400" dirty="0"/>
                        <a:t>$1.7B</a:t>
                      </a:r>
                      <a:endParaRPr lang="en-KE" sz="1400" dirty="0"/>
                    </a:p>
                  </a:txBody>
                  <a:tcPr/>
                </a:tc>
                <a:tc>
                  <a:txBody>
                    <a:bodyPr/>
                    <a:lstStyle/>
                    <a:p>
                      <a:r>
                        <a:rPr lang="en-GB" sz="1400" dirty="0"/>
                        <a:t>$500M</a:t>
                      </a:r>
                      <a:endParaRPr lang="en-KE" sz="1400" dirty="0"/>
                    </a:p>
                  </a:txBody>
                  <a:tcPr/>
                </a:tc>
                <a:extLst>
                  <a:ext uri="{0D108BD9-81ED-4DB2-BD59-A6C34878D82A}">
                    <a16:rowId xmlns:a16="http://schemas.microsoft.com/office/drawing/2014/main" val="1771419600"/>
                  </a:ext>
                </a:extLst>
              </a:tr>
              <a:tr h="279342">
                <a:tc>
                  <a:txBody>
                    <a:bodyPr/>
                    <a:lstStyle/>
                    <a:p>
                      <a:r>
                        <a:rPr lang="en-GB" sz="1400" dirty="0"/>
                        <a:t>Lesotho – Dec. 10</a:t>
                      </a:r>
                      <a:r>
                        <a:rPr lang="en-GB" sz="1400" baseline="30000" dirty="0"/>
                        <a:t>th</a:t>
                      </a:r>
                      <a:endParaRPr lang="en-KE" sz="1400" dirty="0"/>
                    </a:p>
                  </a:txBody>
                  <a:tcPr/>
                </a:tc>
                <a:tc>
                  <a:txBody>
                    <a:bodyPr/>
                    <a:lstStyle/>
                    <a:p>
                      <a:r>
                        <a:rPr lang="en-GB" sz="1400" dirty="0"/>
                        <a:t>$232M</a:t>
                      </a:r>
                      <a:endParaRPr lang="en-KE" sz="1400" dirty="0"/>
                    </a:p>
                  </a:txBody>
                  <a:tcPr/>
                </a:tc>
                <a:tc>
                  <a:txBody>
                    <a:bodyPr/>
                    <a:lstStyle/>
                    <a:p>
                      <a:r>
                        <a:rPr lang="en-GB" sz="1400" dirty="0"/>
                        <a:t>$132M</a:t>
                      </a:r>
                      <a:endParaRPr lang="en-KE" sz="1400" dirty="0"/>
                    </a:p>
                  </a:txBody>
                  <a:tcPr/>
                </a:tc>
                <a:extLst>
                  <a:ext uri="{0D108BD9-81ED-4DB2-BD59-A6C34878D82A}">
                    <a16:rowId xmlns:a16="http://schemas.microsoft.com/office/drawing/2014/main" val="4245410009"/>
                  </a:ext>
                </a:extLst>
              </a:tr>
              <a:tr h="279342">
                <a:tc>
                  <a:txBody>
                    <a:bodyPr/>
                    <a:lstStyle/>
                    <a:p>
                      <a:r>
                        <a:rPr lang="en-GB" sz="1400" dirty="0"/>
                        <a:t>Eswatini – Dec. 12</a:t>
                      </a:r>
                      <a:r>
                        <a:rPr lang="en-GB" sz="1400" baseline="30000" dirty="0"/>
                        <a:t>th</a:t>
                      </a:r>
                      <a:endParaRPr lang="en-KE" sz="1400" dirty="0"/>
                    </a:p>
                  </a:txBody>
                  <a:tcPr/>
                </a:tc>
                <a:tc>
                  <a:txBody>
                    <a:bodyPr/>
                    <a:lstStyle/>
                    <a:p>
                      <a:r>
                        <a:rPr lang="en-GB" sz="1400" dirty="0"/>
                        <a:t>$205M</a:t>
                      </a:r>
                      <a:endParaRPr lang="en-KE" sz="1400" dirty="0"/>
                    </a:p>
                  </a:txBody>
                  <a:tcPr/>
                </a:tc>
                <a:tc>
                  <a:txBody>
                    <a:bodyPr/>
                    <a:lstStyle/>
                    <a:p>
                      <a:r>
                        <a:rPr lang="en-GB" sz="1400" dirty="0"/>
                        <a:t>$37M</a:t>
                      </a:r>
                      <a:endParaRPr lang="en-KE" sz="1400" dirty="0"/>
                    </a:p>
                  </a:txBody>
                  <a:tcPr/>
                </a:tc>
                <a:extLst>
                  <a:ext uri="{0D108BD9-81ED-4DB2-BD59-A6C34878D82A}">
                    <a16:rowId xmlns:a16="http://schemas.microsoft.com/office/drawing/2014/main" val="3104580089"/>
                  </a:ext>
                </a:extLst>
              </a:tr>
              <a:tr h="279342">
                <a:tc>
                  <a:txBody>
                    <a:bodyPr/>
                    <a:lstStyle/>
                    <a:p>
                      <a:r>
                        <a:rPr lang="en-GB" sz="1400" dirty="0"/>
                        <a:t>Mozambique – Dec. 15</a:t>
                      </a:r>
                      <a:r>
                        <a:rPr lang="en-GB" sz="1400" baseline="30000" dirty="0"/>
                        <a:t>th</a:t>
                      </a:r>
                      <a:r>
                        <a:rPr lang="en-GB" sz="1400" dirty="0"/>
                        <a:t> </a:t>
                      </a:r>
                      <a:endParaRPr lang="en-KE" sz="1400" dirty="0"/>
                    </a:p>
                  </a:txBody>
                  <a:tcPr/>
                </a:tc>
                <a:tc>
                  <a:txBody>
                    <a:bodyPr/>
                    <a:lstStyle/>
                    <a:p>
                      <a:r>
                        <a:rPr lang="en-GB" sz="1400" dirty="0"/>
                        <a:t>$1.8B</a:t>
                      </a:r>
                      <a:endParaRPr lang="en-KE" sz="1400" dirty="0"/>
                    </a:p>
                  </a:txBody>
                  <a:tcPr/>
                </a:tc>
                <a:tc>
                  <a:txBody>
                    <a:bodyPr/>
                    <a:lstStyle/>
                    <a:p>
                      <a:r>
                        <a:rPr lang="en-GB" sz="1400" dirty="0"/>
                        <a:t>$70.6M</a:t>
                      </a:r>
                      <a:endParaRPr lang="en-KE" sz="1400" dirty="0"/>
                    </a:p>
                  </a:txBody>
                  <a:tcPr/>
                </a:tc>
                <a:extLst>
                  <a:ext uri="{0D108BD9-81ED-4DB2-BD59-A6C34878D82A}">
                    <a16:rowId xmlns:a16="http://schemas.microsoft.com/office/drawing/2014/main" val="3237019827"/>
                  </a:ext>
                </a:extLst>
              </a:tr>
              <a:tr h="279342">
                <a:tc>
                  <a:txBody>
                    <a:bodyPr/>
                    <a:lstStyle/>
                    <a:p>
                      <a:r>
                        <a:rPr lang="en-GB" sz="1400" dirty="0"/>
                        <a:t>Cameroon – Dec. 16</a:t>
                      </a:r>
                      <a:r>
                        <a:rPr lang="en-GB" sz="1400" baseline="30000" dirty="0"/>
                        <a:t>th</a:t>
                      </a:r>
                      <a:endParaRPr lang="en-KE" sz="1400" dirty="0"/>
                    </a:p>
                  </a:txBody>
                  <a:tcPr/>
                </a:tc>
                <a:tc>
                  <a:txBody>
                    <a:bodyPr/>
                    <a:lstStyle/>
                    <a:p>
                      <a:r>
                        <a:rPr lang="en-GB" sz="1400" dirty="0"/>
                        <a:t>$400M</a:t>
                      </a:r>
                      <a:endParaRPr lang="en-KE" sz="1400" dirty="0"/>
                    </a:p>
                  </a:txBody>
                  <a:tcPr/>
                </a:tc>
                <a:tc>
                  <a:txBody>
                    <a:bodyPr/>
                    <a:lstStyle/>
                    <a:p>
                      <a:r>
                        <a:rPr lang="en-GB" sz="1400" dirty="0"/>
                        <a:t>$450M</a:t>
                      </a:r>
                      <a:endParaRPr lang="en-KE" sz="1400" dirty="0"/>
                    </a:p>
                  </a:txBody>
                  <a:tcPr/>
                </a:tc>
                <a:extLst>
                  <a:ext uri="{0D108BD9-81ED-4DB2-BD59-A6C34878D82A}">
                    <a16:rowId xmlns:a16="http://schemas.microsoft.com/office/drawing/2014/main" val="164811377"/>
                  </a:ext>
                </a:extLst>
              </a:tr>
              <a:tr h="279342">
                <a:tc>
                  <a:txBody>
                    <a:bodyPr/>
                    <a:lstStyle/>
                    <a:p>
                      <a:r>
                        <a:rPr lang="en-GB" sz="1400" dirty="0"/>
                        <a:t>Nigeria – Dec. 20</a:t>
                      </a:r>
                      <a:r>
                        <a:rPr lang="en-GB" sz="1400" baseline="30000" dirty="0"/>
                        <a:t>th</a:t>
                      </a:r>
                      <a:endParaRPr lang="en-KE" sz="1400" dirty="0"/>
                    </a:p>
                  </a:txBody>
                  <a:tcPr/>
                </a:tc>
                <a:tc>
                  <a:txBody>
                    <a:bodyPr/>
                    <a:lstStyle/>
                    <a:p>
                      <a:r>
                        <a:rPr lang="en-GB" sz="1400" dirty="0"/>
                        <a:t>$2.1B</a:t>
                      </a:r>
                      <a:endParaRPr lang="en-KE" sz="1400" dirty="0"/>
                    </a:p>
                  </a:txBody>
                  <a:tcPr/>
                </a:tc>
                <a:tc>
                  <a:txBody>
                    <a:bodyPr/>
                    <a:lstStyle/>
                    <a:p>
                      <a:r>
                        <a:rPr lang="en-GB" sz="1400" dirty="0"/>
                        <a:t>$3B</a:t>
                      </a:r>
                      <a:endParaRPr lang="en-KE" sz="1400" dirty="0"/>
                    </a:p>
                  </a:txBody>
                  <a:tcPr/>
                </a:tc>
                <a:extLst>
                  <a:ext uri="{0D108BD9-81ED-4DB2-BD59-A6C34878D82A}">
                    <a16:rowId xmlns:a16="http://schemas.microsoft.com/office/drawing/2014/main" val="2333847024"/>
                  </a:ext>
                </a:extLst>
              </a:tr>
              <a:tr h="279342">
                <a:tc>
                  <a:txBody>
                    <a:bodyPr/>
                    <a:lstStyle/>
                    <a:p>
                      <a:r>
                        <a:rPr lang="en-GB" sz="1400" dirty="0"/>
                        <a:t>Sierra Leone – Dec. 22</a:t>
                      </a:r>
                      <a:r>
                        <a:rPr lang="en-GB" sz="1400" baseline="30000" dirty="0"/>
                        <a:t>nd</a:t>
                      </a:r>
                      <a:endParaRPr lang="en-KE" sz="1400" dirty="0"/>
                    </a:p>
                  </a:txBody>
                  <a:tcPr/>
                </a:tc>
                <a:tc>
                  <a:txBody>
                    <a:bodyPr/>
                    <a:lstStyle/>
                    <a:p>
                      <a:r>
                        <a:rPr lang="en-GB" sz="1400" dirty="0"/>
                        <a:t>$129M</a:t>
                      </a:r>
                      <a:endParaRPr lang="en-KE" sz="1400" dirty="0"/>
                    </a:p>
                  </a:txBody>
                  <a:tcPr/>
                </a:tc>
                <a:tc>
                  <a:txBody>
                    <a:bodyPr/>
                    <a:lstStyle/>
                    <a:p>
                      <a:r>
                        <a:rPr lang="en-GB" sz="1400" dirty="0"/>
                        <a:t>$44M</a:t>
                      </a:r>
                      <a:endParaRPr lang="en-KE" sz="1400" dirty="0"/>
                    </a:p>
                  </a:txBody>
                  <a:tcPr/>
                </a:tc>
                <a:extLst>
                  <a:ext uri="{0D108BD9-81ED-4DB2-BD59-A6C34878D82A}">
                    <a16:rowId xmlns:a16="http://schemas.microsoft.com/office/drawing/2014/main" val="1929454224"/>
                  </a:ext>
                </a:extLst>
              </a:tr>
              <a:tr h="279342">
                <a:tc>
                  <a:txBody>
                    <a:bodyPr/>
                    <a:lstStyle/>
                    <a:p>
                      <a:r>
                        <a:rPr lang="en-GB" sz="1400" dirty="0"/>
                        <a:t>Ethiopia – Dec. 23</a:t>
                      </a:r>
                      <a:r>
                        <a:rPr lang="en-GB" sz="1400" baseline="30000" dirty="0"/>
                        <a:t>rd</a:t>
                      </a:r>
                      <a:endParaRPr lang="en-KE" sz="1400" dirty="0"/>
                    </a:p>
                  </a:txBody>
                  <a:tcPr/>
                </a:tc>
                <a:tc>
                  <a:txBody>
                    <a:bodyPr/>
                    <a:lstStyle/>
                    <a:p>
                      <a:r>
                        <a:rPr lang="en-GB" sz="1400" dirty="0"/>
                        <a:t>$1B</a:t>
                      </a:r>
                      <a:endParaRPr lang="en-KE" sz="1400" dirty="0"/>
                    </a:p>
                  </a:txBody>
                  <a:tcPr/>
                </a:tc>
                <a:tc>
                  <a:txBody>
                    <a:bodyPr/>
                    <a:lstStyle/>
                    <a:p>
                      <a:r>
                        <a:rPr lang="en-GB" sz="1400" dirty="0"/>
                        <a:t>$450M</a:t>
                      </a:r>
                      <a:endParaRPr lang="en-KE" sz="1400" dirty="0"/>
                    </a:p>
                  </a:txBody>
                  <a:tcPr/>
                </a:tc>
                <a:extLst>
                  <a:ext uri="{0D108BD9-81ED-4DB2-BD59-A6C34878D82A}">
                    <a16:rowId xmlns:a16="http://schemas.microsoft.com/office/drawing/2014/main" val="2335478365"/>
                  </a:ext>
                </a:extLst>
              </a:tr>
              <a:tr h="279342">
                <a:tc>
                  <a:txBody>
                    <a:bodyPr/>
                    <a:lstStyle/>
                    <a:p>
                      <a:r>
                        <a:rPr lang="en-GB" sz="1400" dirty="0"/>
                        <a:t>Madagascar – Dec. 23</a:t>
                      </a:r>
                      <a:r>
                        <a:rPr lang="en-GB" sz="1400" baseline="30000" dirty="0"/>
                        <a:t>rd</a:t>
                      </a:r>
                      <a:endParaRPr lang="en-KE" sz="1400" dirty="0"/>
                    </a:p>
                  </a:txBody>
                  <a:tcPr/>
                </a:tc>
                <a:tc>
                  <a:txBody>
                    <a:bodyPr/>
                    <a:lstStyle/>
                    <a:p>
                      <a:r>
                        <a:rPr lang="en-GB" sz="1400" dirty="0"/>
                        <a:t>$134M</a:t>
                      </a:r>
                      <a:endParaRPr lang="en-KE" sz="1400" dirty="0"/>
                    </a:p>
                  </a:txBody>
                  <a:tcPr/>
                </a:tc>
                <a:tc>
                  <a:txBody>
                    <a:bodyPr/>
                    <a:lstStyle/>
                    <a:p>
                      <a:r>
                        <a:rPr lang="en-GB" sz="1400" dirty="0"/>
                        <a:t>$41M</a:t>
                      </a:r>
                      <a:endParaRPr lang="en-KE" sz="1400" dirty="0"/>
                    </a:p>
                  </a:txBody>
                  <a:tcPr/>
                </a:tc>
                <a:extLst>
                  <a:ext uri="{0D108BD9-81ED-4DB2-BD59-A6C34878D82A}">
                    <a16:rowId xmlns:a16="http://schemas.microsoft.com/office/drawing/2014/main" val="2663121369"/>
                  </a:ext>
                </a:extLst>
              </a:tr>
              <a:tr h="279342">
                <a:tc>
                  <a:txBody>
                    <a:bodyPr/>
                    <a:lstStyle/>
                    <a:p>
                      <a:r>
                        <a:rPr lang="en-GB" sz="1400" dirty="0"/>
                        <a:t>Botswana – Dec. 23</a:t>
                      </a:r>
                      <a:r>
                        <a:rPr lang="en-GB" sz="1400" baseline="30000" dirty="0"/>
                        <a:t>rd</a:t>
                      </a:r>
                      <a:endParaRPr lang="en-KE" sz="1400" dirty="0"/>
                    </a:p>
                  </a:txBody>
                  <a:tcPr/>
                </a:tc>
                <a:tc>
                  <a:txBody>
                    <a:bodyPr/>
                    <a:lstStyle/>
                    <a:p>
                      <a:r>
                        <a:rPr lang="en-GB" sz="1400" dirty="0"/>
                        <a:t>$106M</a:t>
                      </a:r>
                      <a:endParaRPr lang="en-KE" sz="1400" dirty="0"/>
                    </a:p>
                  </a:txBody>
                  <a:tcPr/>
                </a:tc>
                <a:tc>
                  <a:txBody>
                    <a:bodyPr/>
                    <a:lstStyle/>
                    <a:p>
                      <a:r>
                        <a:rPr lang="en-GB" sz="1400" dirty="0"/>
                        <a:t>$381M</a:t>
                      </a:r>
                      <a:endParaRPr lang="en-KE" sz="1400" dirty="0"/>
                    </a:p>
                  </a:txBody>
                  <a:tcPr/>
                </a:tc>
                <a:extLst>
                  <a:ext uri="{0D108BD9-81ED-4DB2-BD59-A6C34878D82A}">
                    <a16:rowId xmlns:a16="http://schemas.microsoft.com/office/drawing/2014/main" val="1566701978"/>
                  </a:ext>
                </a:extLst>
              </a:tr>
              <a:tr h="279342">
                <a:tc>
                  <a:txBody>
                    <a:bodyPr/>
                    <a:lstStyle/>
                    <a:p>
                      <a:r>
                        <a:rPr lang="en-GB" sz="1400" dirty="0"/>
                        <a:t>Cote d’Ivoire – Dec. 30</a:t>
                      </a:r>
                      <a:r>
                        <a:rPr lang="en-GB" sz="1400" baseline="30000" dirty="0"/>
                        <a:t>th</a:t>
                      </a:r>
                      <a:endParaRPr lang="en-KE" sz="1400" dirty="0"/>
                    </a:p>
                  </a:txBody>
                  <a:tcPr/>
                </a:tc>
                <a:tc>
                  <a:txBody>
                    <a:bodyPr/>
                    <a:lstStyle/>
                    <a:p>
                      <a:r>
                        <a:rPr lang="en-GB" sz="1400" dirty="0"/>
                        <a:t>$487M</a:t>
                      </a:r>
                      <a:endParaRPr lang="en-KE" sz="1400" dirty="0"/>
                    </a:p>
                  </a:txBody>
                  <a:tcPr/>
                </a:tc>
                <a:tc>
                  <a:txBody>
                    <a:bodyPr/>
                    <a:lstStyle/>
                    <a:p>
                      <a:r>
                        <a:rPr lang="en-GB" sz="1400" dirty="0"/>
                        <a:t>$450M</a:t>
                      </a:r>
                      <a:endParaRPr lang="en-KE" sz="1400" dirty="0"/>
                    </a:p>
                  </a:txBody>
                  <a:tcPr/>
                </a:tc>
                <a:extLst>
                  <a:ext uri="{0D108BD9-81ED-4DB2-BD59-A6C34878D82A}">
                    <a16:rowId xmlns:a16="http://schemas.microsoft.com/office/drawing/2014/main" val="3919961944"/>
                  </a:ext>
                </a:extLst>
              </a:tr>
              <a:tr h="279342">
                <a:tc>
                  <a:txBody>
                    <a:bodyPr/>
                    <a:lstStyle/>
                    <a:p>
                      <a:r>
                        <a:rPr lang="en-GB" sz="1400" dirty="0"/>
                        <a:t>Malawi – Jan. 14</a:t>
                      </a:r>
                      <a:r>
                        <a:rPr lang="en-GB" sz="1400" baseline="30000" dirty="0"/>
                        <a:t>th</a:t>
                      </a:r>
                      <a:endParaRPr lang="en-KE" sz="1400" dirty="0"/>
                    </a:p>
                  </a:txBody>
                  <a:tcPr/>
                </a:tc>
                <a:tc>
                  <a:txBody>
                    <a:bodyPr/>
                    <a:lstStyle/>
                    <a:p>
                      <a:r>
                        <a:rPr lang="en-GB" sz="1400" dirty="0"/>
                        <a:t>$792M</a:t>
                      </a:r>
                      <a:endParaRPr lang="en-KE" sz="1400" dirty="0"/>
                    </a:p>
                  </a:txBody>
                  <a:tcPr/>
                </a:tc>
                <a:tc>
                  <a:txBody>
                    <a:bodyPr/>
                    <a:lstStyle/>
                    <a:p>
                      <a:r>
                        <a:rPr lang="en-GB" sz="1400" dirty="0"/>
                        <a:t>$173.8M</a:t>
                      </a:r>
                      <a:endParaRPr lang="en-KE" sz="1400" dirty="0"/>
                    </a:p>
                  </a:txBody>
                  <a:tcPr/>
                </a:tc>
                <a:extLst>
                  <a:ext uri="{0D108BD9-81ED-4DB2-BD59-A6C34878D82A}">
                    <a16:rowId xmlns:a16="http://schemas.microsoft.com/office/drawing/2014/main" val="2116799455"/>
                  </a:ext>
                </a:extLst>
              </a:tr>
              <a:tr h="279342">
                <a:tc>
                  <a:txBody>
                    <a:bodyPr/>
                    <a:lstStyle/>
                    <a:p>
                      <a:r>
                        <a:rPr lang="en-GB" sz="1400" dirty="0"/>
                        <a:t>Total</a:t>
                      </a:r>
                      <a:endParaRPr lang="en-KE" sz="1400" dirty="0"/>
                    </a:p>
                  </a:txBody>
                  <a:tcPr/>
                </a:tc>
                <a:tc>
                  <a:txBody>
                    <a:bodyPr/>
                    <a:lstStyle/>
                    <a:p>
                      <a:r>
                        <a:rPr lang="en-GB" sz="1400" dirty="0"/>
                        <a:t>$11B</a:t>
                      </a:r>
                      <a:endParaRPr lang="en-KE" sz="1400" dirty="0"/>
                    </a:p>
                  </a:txBody>
                  <a:tcPr/>
                </a:tc>
                <a:tc>
                  <a:txBody>
                    <a:bodyPr/>
                    <a:lstStyle/>
                    <a:p>
                      <a:r>
                        <a:rPr lang="en-GB" sz="1400" dirty="0"/>
                        <a:t>$6.6B</a:t>
                      </a:r>
                      <a:endParaRPr lang="en-KE" sz="1400" dirty="0"/>
                    </a:p>
                  </a:txBody>
                  <a:tcPr/>
                </a:tc>
                <a:extLst>
                  <a:ext uri="{0D108BD9-81ED-4DB2-BD59-A6C34878D82A}">
                    <a16:rowId xmlns:a16="http://schemas.microsoft.com/office/drawing/2014/main" val="1335315167"/>
                  </a:ext>
                </a:extLst>
              </a:tr>
            </a:tbl>
          </a:graphicData>
        </a:graphic>
      </p:graphicFrame>
    </p:spTree>
    <p:extLst>
      <p:ext uri="{BB962C8B-B14F-4D97-AF65-F5344CB8AC3E}">
        <p14:creationId xmlns:p14="http://schemas.microsoft.com/office/powerpoint/2010/main" val="266267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F7AD9-2173-ABFB-D102-C96E82EE80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87C306-5783-B449-E4A7-772F59B66D80}"/>
              </a:ext>
            </a:extLst>
          </p:cNvPr>
          <p:cNvSpPr>
            <a:spLocks noGrp="1"/>
          </p:cNvSpPr>
          <p:nvPr>
            <p:ph type="title"/>
          </p:nvPr>
        </p:nvSpPr>
        <p:spPr/>
        <p:txBody>
          <a:bodyPr/>
          <a:lstStyle/>
          <a:p>
            <a:r>
              <a:rPr lang="en-US" dirty="0"/>
              <a:t>Reviewing the </a:t>
            </a:r>
            <a:r>
              <a:rPr lang="en-US" dirty="0" err="1"/>
              <a:t>mous</a:t>
            </a:r>
            <a:r>
              <a:rPr lang="en-US" dirty="0"/>
              <a:t>: Kenya and Mozambique</a:t>
            </a:r>
          </a:p>
        </p:txBody>
      </p:sp>
      <p:sp>
        <p:nvSpPr>
          <p:cNvPr id="5" name="Text Placeholder 4">
            <a:extLst>
              <a:ext uri="{FF2B5EF4-FFF2-40B4-BE49-F238E27FC236}">
                <a16:creationId xmlns:a16="http://schemas.microsoft.com/office/drawing/2014/main" id="{50515FB6-D742-BDAA-90AB-4EFFA8F87228}"/>
              </a:ext>
            </a:extLst>
          </p:cNvPr>
          <p:cNvSpPr>
            <a:spLocks noGrp="1"/>
          </p:cNvSpPr>
          <p:nvPr>
            <p:ph type="body" idx="1"/>
          </p:nvPr>
        </p:nvSpPr>
        <p:spPr/>
        <p:txBody>
          <a:bodyPr anchor="t"/>
          <a:lstStyle/>
          <a:p>
            <a:r>
              <a:rPr lang="en-US" dirty="0"/>
              <a:t>Kenya		</a:t>
            </a:r>
          </a:p>
        </p:txBody>
      </p:sp>
      <p:sp>
        <p:nvSpPr>
          <p:cNvPr id="4" name="Text Placeholder 3">
            <a:extLst>
              <a:ext uri="{FF2B5EF4-FFF2-40B4-BE49-F238E27FC236}">
                <a16:creationId xmlns:a16="http://schemas.microsoft.com/office/drawing/2014/main" id="{CBE5480D-958D-D129-B7B7-C52A16BFDB1E}"/>
              </a:ext>
            </a:extLst>
          </p:cNvPr>
          <p:cNvSpPr>
            <a:spLocks noGrp="1"/>
          </p:cNvSpPr>
          <p:nvPr>
            <p:ph sz="half" idx="2"/>
          </p:nvPr>
        </p:nvSpPr>
        <p:spPr/>
        <p:txBody>
          <a:bodyPr>
            <a:normAutofit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HELMS: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solidFill>
                  <a:prstClr val="black"/>
                </a:solidFill>
                <a:latin typeface="Barlow Medium"/>
              </a:rPr>
              <a:t>Language included.</a:t>
            </a:r>
            <a:endParaRPr kumimoji="0" lang="en-US" sz="1600" b="0" i="0" u="none" strike="noStrike" kern="1200" cap="none" spc="-70" normalizeH="0" baseline="0" noProof="0" dirty="0">
              <a:ln>
                <a:noFill/>
              </a:ln>
              <a:solidFill>
                <a:prstClr val="black"/>
              </a:solidFill>
              <a:effectLst/>
              <a:uLnTx/>
              <a:uFillTx/>
              <a:latin typeface="Barlow Medium"/>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DATA SHARING: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solidFill>
                  <a:prstClr val="black"/>
                </a:solidFill>
                <a:latin typeface="Barlow Medium"/>
              </a:rPr>
              <a:t>Separate agreements: (financing agreement (s), data sharing agreement, specimen sharing agreement)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solidFill>
                  <a:prstClr val="black"/>
                </a:solidFill>
                <a:latin typeface="Barlow Medium"/>
              </a:rPr>
              <a:t>CO-FINANCING: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DRM – no donor or multilateral sources.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solidFill>
                  <a:prstClr val="black"/>
                </a:solidFill>
                <a:latin typeface="Barlow Medium"/>
              </a:rPr>
              <a:t>JOINT STEERING COMMITTEE: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Only stakeholders agreed by the USG and GOK.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70" normalizeH="0" baseline="0" noProof="0" dirty="0">
                <a:ln>
                  <a:noFill/>
                </a:ln>
                <a:solidFill>
                  <a:prstClr val="black"/>
                </a:solidFill>
                <a:effectLst/>
                <a:uLnTx/>
                <a:uFillTx/>
                <a:latin typeface="Barlow Medium"/>
                <a:ea typeface="+mn-ea"/>
                <a:cs typeface="+mn-cs"/>
              </a:rPr>
              <a:t>OTHER PARTNERS: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solidFill>
                  <a:prstClr val="black"/>
                </a:solidFill>
                <a:latin typeface="Barlow Medium"/>
              </a:rPr>
              <a:t>Sunsetting all implementing  partners outside of the government – to – government mechanism (excl. faith-based providers)</a:t>
            </a:r>
            <a:endParaRPr kumimoji="0" lang="en-US" sz="1600" b="0" i="0" u="none" strike="noStrike" kern="1200" cap="none" spc="-70" normalizeH="0" baseline="0" noProof="0" dirty="0">
              <a:ln>
                <a:noFill/>
              </a:ln>
              <a:solidFill>
                <a:prstClr val="black"/>
              </a:solidFill>
              <a:effectLst/>
              <a:uLnTx/>
              <a:uFillTx/>
              <a:latin typeface="Barlow Medium"/>
              <a:ea typeface="+mn-ea"/>
              <a:cs typeface="+mn-cs"/>
            </a:endParaRPr>
          </a:p>
        </p:txBody>
      </p:sp>
      <p:sp>
        <p:nvSpPr>
          <p:cNvPr id="6" name="Text Placeholder 5">
            <a:extLst>
              <a:ext uri="{FF2B5EF4-FFF2-40B4-BE49-F238E27FC236}">
                <a16:creationId xmlns:a16="http://schemas.microsoft.com/office/drawing/2014/main" id="{3E2A6638-5564-63CB-8811-21DCA8D8EB4E}"/>
              </a:ext>
            </a:extLst>
          </p:cNvPr>
          <p:cNvSpPr>
            <a:spLocks noGrp="1"/>
          </p:cNvSpPr>
          <p:nvPr>
            <p:ph type="body" sz="quarter" idx="3"/>
          </p:nvPr>
        </p:nvSpPr>
        <p:spPr/>
        <p:txBody>
          <a:bodyPr anchor="t"/>
          <a:lstStyle/>
          <a:p>
            <a:r>
              <a:rPr lang="en-US" dirty="0"/>
              <a:t>Mozambique</a:t>
            </a:r>
          </a:p>
        </p:txBody>
      </p:sp>
      <p:sp>
        <p:nvSpPr>
          <p:cNvPr id="2" name="Content Placeholder 1">
            <a:extLst>
              <a:ext uri="{FF2B5EF4-FFF2-40B4-BE49-F238E27FC236}">
                <a16:creationId xmlns:a16="http://schemas.microsoft.com/office/drawing/2014/main" id="{D2467104-92EA-0400-EFF8-E55894532AC6}"/>
              </a:ext>
            </a:extLst>
          </p:cNvPr>
          <p:cNvSpPr>
            <a:spLocks noGrp="1"/>
          </p:cNvSpPr>
          <p:nvPr>
            <p:ph sz="quarter" idx="4"/>
          </p:nvPr>
        </p:nvSpPr>
        <p:spPr/>
        <p:txBody>
          <a:bodyPr>
            <a:normAutofit lnSpcReduction="10000"/>
          </a:bodyPr>
          <a:lstStyle/>
          <a:p>
            <a:pPr marL="0" lvl="0" indent="0">
              <a:buNone/>
              <a:defRPr/>
            </a:pPr>
            <a:r>
              <a:rPr lang="en-US" sz="1600" dirty="0">
                <a:solidFill>
                  <a:prstClr val="black"/>
                </a:solidFill>
              </a:rPr>
              <a:t>HELMS:</a:t>
            </a:r>
          </a:p>
          <a:p>
            <a:pPr marL="0" lvl="0" indent="0">
              <a:buNone/>
              <a:defRPr/>
            </a:pPr>
            <a:r>
              <a:rPr lang="en-US" sz="1600" dirty="0">
                <a:solidFill>
                  <a:prstClr val="black"/>
                </a:solidFill>
              </a:rPr>
              <a:t>Language included.</a:t>
            </a:r>
          </a:p>
          <a:p>
            <a:pPr marL="0" lvl="0" indent="0">
              <a:buNone/>
              <a:defRPr/>
            </a:pPr>
            <a:r>
              <a:rPr lang="en-US" sz="1600" dirty="0">
                <a:solidFill>
                  <a:prstClr val="black"/>
                </a:solidFill>
              </a:rPr>
              <a:t>DATA:</a:t>
            </a:r>
          </a:p>
          <a:p>
            <a:pPr marL="0" lvl="0" indent="0">
              <a:buNone/>
              <a:defRPr/>
            </a:pPr>
            <a:r>
              <a:rPr lang="en-US" sz="1600" dirty="0">
                <a:solidFill>
                  <a:prstClr val="black"/>
                </a:solidFill>
              </a:rPr>
              <a:t>CO-FINANCING:</a:t>
            </a:r>
          </a:p>
          <a:p>
            <a:pPr marL="0" lvl="0" indent="0">
              <a:buNone/>
              <a:defRPr/>
            </a:pPr>
            <a:r>
              <a:rPr lang="en-US" sz="1600" dirty="0">
                <a:solidFill>
                  <a:prstClr val="black"/>
                </a:solidFill>
              </a:rPr>
              <a:t>DRM, no donor or multilateral sources</a:t>
            </a:r>
          </a:p>
          <a:p>
            <a:pPr marL="0" lvl="0" indent="0">
              <a:buNone/>
              <a:defRPr/>
            </a:pPr>
            <a:r>
              <a:rPr lang="en-US" sz="1600" dirty="0">
                <a:solidFill>
                  <a:prstClr val="black"/>
                </a:solidFill>
              </a:rPr>
              <a:t>JOINT STEERING COMMITTEE:</a:t>
            </a:r>
          </a:p>
          <a:p>
            <a:pPr marL="0" lvl="0" indent="0">
              <a:buNone/>
              <a:defRPr/>
            </a:pPr>
            <a:r>
              <a:rPr lang="en-US" sz="1600" dirty="0">
                <a:solidFill>
                  <a:prstClr val="black"/>
                </a:solidFill>
              </a:rPr>
              <a:t>Only stakeholders agreed by the USG and GOM</a:t>
            </a:r>
          </a:p>
        </p:txBody>
      </p:sp>
    </p:spTree>
    <p:extLst>
      <p:ext uri="{BB962C8B-B14F-4D97-AF65-F5344CB8AC3E}">
        <p14:creationId xmlns:p14="http://schemas.microsoft.com/office/powerpoint/2010/main" val="2720963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557F85A-E951-9ACF-9901-03D52EF34B6E}"/>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CF6F7BCF-EA0C-77EC-6BE1-8340DF3F431D}"/>
              </a:ext>
            </a:extLst>
          </p:cNvPr>
          <p:cNvSpPr>
            <a:spLocks noGrp="1"/>
          </p:cNvSpPr>
          <p:nvPr>
            <p:ph type="title"/>
          </p:nvPr>
        </p:nvSpPr>
        <p:spPr/>
        <p:txBody>
          <a:bodyPr>
            <a:normAutofit fontScale="90000"/>
          </a:bodyPr>
          <a:lstStyle/>
          <a:p>
            <a:r>
              <a:rPr lang="en-US" dirty="0"/>
              <a:t>Jan 2026: promoting human flourishing in foreign assistance (</a:t>
            </a:r>
            <a:r>
              <a:rPr lang="en-US" dirty="0" err="1"/>
              <a:t>phffa</a:t>
            </a:r>
            <a:r>
              <a:rPr lang="en-US" dirty="0"/>
              <a:t>).</a:t>
            </a:r>
          </a:p>
        </p:txBody>
      </p:sp>
      <p:sp>
        <p:nvSpPr>
          <p:cNvPr id="6" name="Text Placeholder 5">
            <a:extLst>
              <a:ext uri="{FF2B5EF4-FFF2-40B4-BE49-F238E27FC236}">
                <a16:creationId xmlns:a16="http://schemas.microsoft.com/office/drawing/2014/main" id="{7BE357EF-3B1C-7FE0-4083-1C5DFC917312}"/>
              </a:ext>
            </a:extLst>
          </p:cNvPr>
          <p:cNvSpPr>
            <a:spLocks noGrp="1"/>
          </p:cNvSpPr>
          <p:nvPr>
            <p:ph type="body" sz="half" idx="2"/>
          </p:nvPr>
        </p:nvSpPr>
        <p:spPr/>
        <p:txBody>
          <a:bodyPr/>
          <a:lstStyle/>
          <a:p>
            <a:pPr marL="285750" indent="-285750">
              <a:buFont typeface="Arial" panose="020B0604020202020204" pitchFamily="34" charset="0"/>
              <a:buChar char="•"/>
            </a:pPr>
            <a:r>
              <a:rPr lang="en-US" sz="2000" dirty="0"/>
              <a:t>Expansion of Mexico City Policy</a:t>
            </a:r>
          </a:p>
          <a:p>
            <a:pPr marL="285750" indent="-285750">
              <a:buFont typeface="Arial" panose="020B0604020202020204" pitchFamily="34" charset="0"/>
              <a:buChar char="•"/>
            </a:pPr>
            <a:r>
              <a:rPr lang="en-US" sz="2000" dirty="0"/>
              <a:t>Applies to all non-military foreign aid.</a:t>
            </a:r>
          </a:p>
          <a:p>
            <a:pPr marL="285750" indent="-285750">
              <a:buFont typeface="Arial" panose="020B0604020202020204" pitchFamily="34" charset="0"/>
              <a:buChar char="•"/>
            </a:pPr>
            <a:r>
              <a:rPr lang="en-US" sz="2000" dirty="0"/>
              <a:t>Restricts advocacy and speech related to three areas:</a:t>
            </a:r>
          </a:p>
          <a:p>
            <a:pPr marL="285750" indent="-285750">
              <a:buFontTx/>
              <a:buChar char="-"/>
            </a:pPr>
            <a:r>
              <a:rPr lang="en-US" sz="2000" dirty="0"/>
              <a:t>Protecting Life in Foreign Assistance</a:t>
            </a:r>
          </a:p>
          <a:p>
            <a:pPr marL="285750" indent="-285750">
              <a:buFontTx/>
              <a:buChar char="-"/>
            </a:pPr>
            <a:r>
              <a:rPr lang="en-US" sz="2000" dirty="0"/>
              <a:t>Combating Gender Ideology in Foreign Assistance</a:t>
            </a:r>
          </a:p>
          <a:p>
            <a:pPr marL="285750" indent="-285750">
              <a:buFontTx/>
              <a:buChar char="-"/>
            </a:pPr>
            <a:r>
              <a:rPr lang="en-US" sz="2000" dirty="0"/>
              <a:t>Combatting Discriminatory Equity Ideology in Foreign Assistance.</a:t>
            </a:r>
          </a:p>
          <a:p>
            <a:endParaRPr lang="en-US" dirty="0"/>
          </a:p>
        </p:txBody>
      </p:sp>
    </p:spTree>
    <p:extLst>
      <p:ext uri="{BB962C8B-B14F-4D97-AF65-F5344CB8AC3E}">
        <p14:creationId xmlns:p14="http://schemas.microsoft.com/office/powerpoint/2010/main" val="341897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A23DA-65A2-45A8-3418-0C48B403038C}"/>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F52B74C8-80F5-610D-842A-5FC33283904E}"/>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41F20408-CCEE-6185-E5D3-23F8DA04C93D}"/>
              </a:ext>
            </a:extLst>
          </p:cNvPr>
          <p:cNvSpPr>
            <a:spLocks noGrp="1"/>
          </p:cNvSpPr>
          <p:nvPr>
            <p:ph type="title"/>
          </p:nvPr>
        </p:nvSpPr>
        <p:spPr/>
        <p:txBody>
          <a:bodyPr>
            <a:normAutofit fontScale="90000"/>
          </a:bodyPr>
          <a:lstStyle/>
          <a:p>
            <a:r>
              <a:rPr lang="en-US" dirty="0"/>
              <a:t>Jan 2026: promoting human flourishing in foreign assistance (</a:t>
            </a:r>
            <a:r>
              <a:rPr lang="en-US" dirty="0" err="1"/>
              <a:t>phffa</a:t>
            </a:r>
            <a:r>
              <a:rPr lang="en-US" dirty="0"/>
              <a:t>).</a:t>
            </a:r>
          </a:p>
        </p:txBody>
      </p:sp>
      <p:sp>
        <p:nvSpPr>
          <p:cNvPr id="6" name="Text Placeholder 5">
            <a:extLst>
              <a:ext uri="{FF2B5EF4-FFF2-40B4-BE49-F238E27FC236}">
                <a16:creationId xmlns:a16="http://schemas.microsoft.com/office/drawing/2014/main" id="{916F0AC8-4255-6556-73C4-90EF606807A5}"/>
              </a:ext>
            </a:extLst>
          </p:cNvPr>
          <p:cNvSpPr>
            <a:spLocks noGrp="1"/>
          </p:cNvSpPr>
          <p:nvPr>
            <p:ph type="body" sz="half" idx="2"/>
          </p:nvPr>
        </p:nvSpPr>
        <p:spPr/>
        <p:txBody>
          <a:bodyPr>
            <a:normAutofit fontScale="92500" lnSpcReduction="10000"/>
          </a:bodyPr>
          <a:lstStyle/>
          <a:p>
            <a:pPr marL="285750" indent="-285750">
              <a:buFont typeface="Arial" panose="020B0604020202020204" pitchFamily="34" charset="0"/>
              <a:buChar char="•"/>
            </a:pPr>
            <a:r>
              <a:rPr lang="en-US" sz="2000" dirty="0"/>
              <a:t>Application to different entities </a:t>
            </a:r>
          </a:p>
          <a:p>
            <a:pPr marL="285750" indent="-285750">
              <a:buFont typeface="Arial" panose="020B0604020202020204" pitchFamily="34" charset="0"/>
              <a:buChar char="•"/>
            </a:pPr>
            <a:r>
              <a:rPr lang="en-US" sz="2000" dirty="0"/>
              <a:t>Application to Foreign Governments and Parastatals:</a:t>
            </a:r>
          </a:p>
          <a:p>
            <a:r>
              <a:rPr lang="en-US" sz="2000" dirty="0"/>
              <a:t>“</a:t>
            </a:r>
            <a:r>
              <a:rPr lang="en-US" sz="2000" i="1" dirty="0"/>
              <a:t>A foreign government or parastatal that receives or implements a grant or cooperative agreement for foreign assistance will not be subject to the same award terms as a foreign or U.S. NGO… However, a foreign government or parastatal may be required to agree that, during the period of the award, it will  not use foreign assistance funds under this award to promote discriminatory equity ideology or to engage in unlawful DEI-related discrimination”. </a:t>
            </a:r>
            <a:endParaRPr lang="en-US" sz="2000" dirty="0"/>
          </a:p>
          <a:p>
            <a:endParaRPr lang="en-US" sz="2000" dirty="0"/>
          </a:p>
          <a:p>
            <a:endParaRPr lang="en-US" dirty="0"/>
          </a:p>
        </p:txBody>
      </p:sp>
    </p:spTree>
    <p:extLst>
      <p:ext uri="{BB962C8B-B14F-4D97-AF65-F5344CB8AC3E}">
        <p14:creationId xmlns:p14="http://schemas.microsoft.com/office/powerpoint/2010/main" val="400147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F0E85-9466-5B22-05A4-5FDE3ED2056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9D65BC-F768-C303-48A3-39752BCDD4CB}"/>
              </a:ext>
            </a:extLst>
          </p:cNvPr>
          <p:cNvSpPr>
            <a:spLocks noGrp="1"/>
          </p:cNvSpPr>
          <p:nvPr>
            <p:ph type="title"/>
          </p:nvPr>
        </p:nvSpPr>
        <p:spPr/>
        <p:txBody>
          <a:bodyPr/>
          <a:lstStyle/>
          <a:p>
            <a:r>
              <a:rPr lang="en-US" dirty="0"/>
              <a:t>MA action.</a:t>
            </a:r>
          </a:p>
        </p:txBody>
      </p:sp>
      <p:pic>
        <p:nvPicPr>
          <p:cNvPr id="8" name="Picture Placeholder 7">
            <a:extLst>
              <a:ext uri="{FF2B5EF4-FFF2-40B4-BE49-F238E27FC236}">
                <a16:creationId xmlns:a16="http://schemas.microsoft.com/office/drawing/2014/main" id="{37C8189F-EE76-0F05-7498-EDC8741952D8}"/>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p:pic>
      <p:sp>
        <p:nvSpPr>
          <p:cNvPr id="6" name="Text Placeholder 5">
            <a:extLst>
              <a:ext uri="{FF2B5EF4-FFF2-40B4-BE49-F238E27FC236}">
                <a16:creationId xmlns:a16="http://schemas.microsoft.com/office/drawing/2014/main" id="{D16FD744-B810-D06E-5CD3-8150D4DF63BD}"/>
              </a:ext>
            </a:extLst>
          </p:cNvPr>
          <p:cNvSpPr>
            <a:spLocks noGrp="1"/>
          </p:cNvSpPr>
          <p:nvPr>
            <p:ph type="body" sz="half" idx="4294967295"/>
          </p:nvPr>
        </p:nvSpPr>
        <p:spPr>
          <a:xfrm>
            <a:off x="330057" y="1981200"/>
            <a:ext cx="4330700" cy="3811588"/>
          </a:xfrm>
        </p:spPr>
        <p:txBody>
          <a:bodyPr/>
          <a:lstStyle/>
          <a:p>
            <a:pPr>
              <a:buFontTx/>
              <a:buChar char="-"/>
            </a:pPr>
            <a:r>
              <a:rPr lang="en-US" dirty="0"/>
              <a:t>Challenges: </a:t>
            </a:r>
          </a:p>
          <a:p>
            <a:r>
              <a:rPr lang="en-US" dirty="0"/>
              <a:t>individual country approach</a:t>
            </a:r>
          </a:p>
          <a:p>
            <a:r>
              <a:rPr lang="en-US" dirty="0"/>
              <a:t>Access to MOU text (secrecy, trust, reluctance to share among CSOs)</a:t>
            </a:r>
          </a:p>
          <a:p>
            <a:r>
              <a:rPr lang="en-US" dirty="0"/>
              <a:t>USG/recipient country narrative </a:t>
            </a:r>
          </a:p>
          <a:p>
            <a:endParaRPr lang="en-US" dirty="0"/>
          </a:p>
          <a:p>
            <a:pPr>
              <a:buFontTx/>
              <a:buChar char="-"/>
            </a:pPr>
            <a:r>
              <a:rPr lang="en-US" dirty="0"/>
              <a:t>Collection of country actions:</a:t>
            </a:r>
          </a:p>
          <a:p>
            <a:pPr marL="0" indent="0">
              <a:buNone/>
            </a:pPr>
            <a:r>
              <a:rPr lang="en-US" dirty="0"/>
              <a:t>* Coalition building at the national level for collective response, solidarity, and safety. Building a contextualized approach (CSO community, journalists, Missions, MoH) </a:t>
            </a:r>
          </a:p>
        </p:txBody>
      </p:sp>
    </p:spTree>
    <p:extLst>
      <p:ext uri="{BB962C8B-B14F-4D97-AF65-F5344CB8AC3E}">
        <p14:creationId xmlns:p14="http://schemas.microsoft.com/office/powerpoint/2010/main" val="3794681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3D638-9997-1C33-9FF3-676ED67DC4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CC62E2-1E1E-9D82-D270-1F26DBC53A61}"/>
              </a:ext>
            </a:extLst>
          </p:cNvPr>
          <p:cNvSpPr>
            <a:spLocks noGrp="1"/>
          </p:cNvSpPr>
          <p:nvPr>
            <p:ph type="title"/>
          </p:nvPr>
        </p:nvSpPr>
        <p:spPr/>
        <p:txBody>
          <a:bodyPr/>
          <a:lstStyle/>
          <a:p>
            <a:r>
              <a:rPr lang="en-US" dirty="0"/>
              <a:t>MA action.</a:t>
            </a:r>
          </a:p>
        </p:txBody>
      </p:sp>
      <p:pic>
        <p:nvPicPr>
          <p:cNvPr id="8" name="Picture Placeholder 7">
            <a:extLst>
              <a:ext uri="{FF2B5EF4-FFF2-40B4-BE49-F238E27FC236}">
                <a16:creationId xmlns:a16="http://schemas.microsoft.com/office/drawing/2014/main" id="{A8E67FAC-75C7-0E4A-C89D-A4F15A72D1E4}"/>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p:pic>
      <p:sp>
        <p:nvSpPr>
          <p:cNvPr id="6" name="Text Placeholder 5">
            <a:extLst>
              <a:ext uri="{FF2B5EF4-FFF2-40B4-BE49-F238E27FC236}">
                <a16:creationId xmlns:a16="http://schemas.microsoft.com/office/drawing/2014/main" id="{EFA201FD-D0A8-D60D-399B-9FDD8423F39C}"/>
              </a:ext>
            </a:extLst>
          </p:cNvPr>
          <p:cNvSpPr>
            <a:spLocks noGrp="1"/>
          </p:cNvSpPr>
          <p:nvPr>
            <p:ph type="body" sz="half" idx="4294967295"/>
          </p:nvPr>
        </p:nvSpPr>
        <p:spPr>
          <a:xfrm>
            <a:off x="330057" y="1981200"/>
            <a:ext cx="4330700" cy="3811588"/>
          </a:xfrm>
        </p:spPr>
        <p:txBody>
          <a:bodyPr/>
          <a:lstStyle/>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Action: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Legal support:</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Due process</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Data protection</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Budgetary implications</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American vs national business interests</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Legislative landscape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Communication:</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Messenger? </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US" sz="1800" b="0" i="0" u="none" strike="noStrike" kern="1200" cap="none" spc="-70" normalizeH="0" baseline="0" noProof="0" dirty="0">
                <a:ln>
                  <a:noFill/>
                </a:ln>
                <a:solidFill>
                  <a:prstClr val="black"/>
                </a:solidFill>
                <a:effectLst/>
                <a:uLnTx/>
                <a:uFillTx/>
                <a:latin typeface="Barlow Medium"/>
                <a:ea typeface="+mn-ea"/>
                <a:cs typeface="+mn-cs"/>
              </a:rPr>
              <a:t>Understanding national sentiment </a:t>
            </a:r>
          </a:p>
        </p:txBody>
      </p:sp>
    </p:spTree>
    <p:extLst>
      <p:ext uri="{BB962C8B-B14F-4D97-AF65-F5344CB8AC3E}">
        <p14:creationId xmlns:p14="http://schemas.microsoft.com/office/powerpoint/2010/main" val="367152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8B65C-80DA-1F60-E6AE-9F5B1A3C3F5C}"/>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BC51584-1358-D1DB-2FAA-C93109D5E640}"/>
              </a:ext>
            </a:extLst>
          </p:cNvPr>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E95B0218-43A5-EA05-A40A-83CC46B67A16}"/>
              </a:ext>
            </a:extLst>
          </p:cNvPr>
          <p:cNvSpPr>
            <a:spLocks noGrp="1"/>
          </p:cNvSpPr>
          <p:nvPr>
            <p:ph type="title"/>
          </p:nvPr>
        </p:nvSpPr>
        <p:spPr/>
        <p:txBody>
          <a:bodyPr>
            <a:normAutofit/>
          </a:bodyPr>
          <a:lstStyle/>
          <a:p>
            <a:r>
              <a:rPr lang="en-US" dirty="0"/>
              <a:t>Going forward: navigating the road ahead</a:t>
            </a:r>
          </a:p>
        </p:txBody>
      </p:sp>
      <p:sp>
        <p:nvSpPr>
          <p:cNvPr id="6" name="Text Placeholder 5">
            <a:extLst>
              <a:ext uri="{FF2B5EF4-FFF2-40B4-BE49-F238E27FC236}">
                <a16:creationId xmlns:a16="http://schemas.microsoft.com/office/drawing/2014/main" id="{0196EC0C-4CF2-490A-9A51-54D0B6831D8B}"/>
              </a:ext>
            </a:extLst>
          </p:cNvPr>
          <p:cNvSpPr>
            <a:spLocks noGrp="1"/>
          </p:cNvSpPr>
          <p:nvPr>
            <p:ph type="body" sz="half" idx="2"/>
          </p:nvPr>
        </p:nvSpPr>
        <p:spPr/>
        <p:txBody>
          <a:bodyPr>
            <a:normAutofit fontScale="62500" lnSpcReduction="20000"/>
          </a:bodyPr>
          <a:lstStyle/>
          <a:p>
            <a:pPr marL="285750" indent="-285750">
              <a:buFontTx/>
              <a:buChar char="-"/>
            </a:pPr>
            <a:r>
              <a:rPr lang="en-US" sz="2000" dirty="0"/>
              <a:t>Way forward for CSOs will depend on the country context, space for CSOs and strength of institutions:</a:t>
            </a:r>
          </a:p>
          <a:p>
            <a:pPr marL="285750" indent="-285750">
              <a:buFontTx/>
              <a:buChar char="-"/>
            </a:pPr>
            <a:r>
              <a:rPr lang="en-US" sz="2000" dirty="0"/>
              <a:t>Government allies (exclusions, understanding and implications)</a:t>
            </a:r>
          </a:p>
          <a:p>
            <a:pPr marL="285750" indent="-285750">
              <a:buFontTx/>
              <a:buChar char="-"/>
            </a:pPr>
            <a:r>
              <a:rPr lang="en-US" sz="2000" dirty="0"/>
              <a:t>Parliamentary groups and pressure (due process, elections)</a:t>
            </a:r>
          </a:p>
          <a:p>
            <a:pPr marL="285750" indent="-285750">
              <a:buFontTx/>
              <a:buChar char="-"/>
            </a:pPr>
            <a:r>
              <a:rPr lang="en-US" sz="2000" dirty="0"/>
              <a:t>Legal actions (current process, policies, legislation, and independence and strength of judicial institutions)</a:t>
            </a:r>
          </a:p>
          <a:p>
            <a:pPr marL="285750" indent="-285750">
              <a:buFontTx/>
              <a:buChar char="-"/>
            </a:pPr>
            <a:r>
              <a:rPr lang="en-US" sz="2000" dirty="0"/>
              <a:t>Legal support (expanded GGR, interpretation and reaction of governments) </a:t>
            </a:r>
          </a:p>
          <a:p>
            <a:pPr marL="285750" indent="-285750">
              <a:buFontTx/>
              <a:buChar char="-"/>
            </a:pPr>
            <a:r>
              <a:rPr lang="en-US" sz="2000" dirty="0"/>
              <a:t>Communication and advocacy (awareness raising among diverse groups of CSOs, external and the reputation of CSOs)</a:t>
            </a:r>
          </a:p>
          <a:p>
            <a:pPr marL="285750" indent="-285750">
              <a:buFontTx/>
              <a:buChar char="-"/>
            </a:pPr>
            <a:r>
              <a:rPr lang="en-US" sz="2000" dirty="0"/>
              <a:t>Evidence and documentation (budgetary, service delivery, policy/legislative changes, human rights abuses)</a:t>
            </a:r>
          </a:p>
          <a:p>
            <a:pPr marL="285750" indent="-285750">
              <a:buFontTx/>
              <a:buChar char="-"/>
            </a:pPr>
            <a:r>
              <a:rPr lang="en-US" sz="2000" dirty="0"/>
              <a:t>Partnerships for better expertise</a:t>
            </a:r>
          </a:p>
          <a:p>
            <a:pPr marL="285750" indent="-285750">
              <a:buFontTx/>
              <a:buChar char="-"/>
            </a:pPr>
            <a:r>
              <a:rPr lang="en-US" sz="2000" dirty="0"/>
              <a:t>Beyond the national: country to country exchange, regional level, asks from cooperation partners, preparing other regions. (Push to division, must resist this)</a:t>
            </a:r>
          </a:p>
          <a:p>
            <a:endParaRPr lang="en-US" sz="2000" dirty="0"/>
          </a:p>
          <a:p>
            <a:endParaRPr lang="en-US" dirty="0"/>
          </a:p>
        </p:txBody>
      </p:sp>
    </p:spTree>
    <p:extLst>
      <p:ext uri="{BB962C8B-B14F-4D97-AF65-F5344CB8AC3E}">
        <p14:creationId xmlns:p14="http://schemas.microsoft.com/office/powerpoint/2010/main" val="3674602379"/>
      </p:ext>
    </p:extLst>
  </p:cSld>
  <p:clrMapOvr>
    <a:masterClrMapping/>
  </p:clrMapOvr>
</p:sld>
</file>

<file path=ppt/theme/theme1.xml><?xml version="1.0" encoding="utf-8"?>
<a:theme xmlns:a="http://schemas.openxmlformats.org/drawingml/2006/main" name="1_Primary Red">
  <a:themeElements>
    <a:clrScheme name="IPPF 1">
      <a:dk1>
        <a:sysClr val="windowText" lastClr="000000"/>
      </a:dk1>
      <a:lt1>
        <a:sysClr val="window" lastClr="FFFFFF"/>
      </a:lt1>
      <a:dk2>
        <a:srgbClr val="EB3300"/>
      </a:dk2>
      <a:lt2>
        <a:srgbClr val="D8DCD8"/>
      </a:lt2>
      <a:accent1>
        <a:srgbClr val="00313C"/>
      </a:accent1>
      <a:accent2>
        <a:srgbClr val="D1DC72"/>
      </a:accent2>
      <a:accent3>
        <a:srgbClr val="2E1A47"/>
      </a:accent3>
      <a:accent4>
        <a:srgbClr val="71C5E8"/>
      </a:accent4>
      <a:accent5>
        <a:srgbClr val="3F2021"/>
      </a:accent5>
      <a:accent6>
        <a:srgbClr val="D8DCD8"/>
      </a:accent6>
      <a:hlink>
        <a:srgbClr val="2E1A47"/>
      </a:hlink>
      <a:folHlink>
        <a:srgbClr val="71C5E8"/>
      </a:folHlink>
    </a:clrScheme>
    <a:fontScheme name="IPPF">
      <a:majorFont>
        <a:latin typeface="Barlow Semi Condensed ExtraBold"/>
        <a:ea typeface=""/>
        <a:cs typeface=""/>
      </a:majorFont>
      <a:minorFont>
        <a:latin typeface="Barlow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295</TotalTime>
  <Words>801</Words>
  <Application>Microsoft Office PowerPoint</Application>
  <PresentationFormat>Widescreen</PresentationFormat>
  <Paragraphs>145</Paragraphs>
  <Slides>10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Barlow Medium</vt:lpstr>
      <vt:lpstr>Barlow Semi Condensed ExtraBold</vt:lpstr>
      <vt:lpstr>1_Primary Red</vt:lpstr>
      <vt:lpstr>Implications of the ‘America first global health strategy’ for ippf.</vt:lpstr>
      <vt:lpstr>America first global health strategy:   </vt:lpstr>
      <vt:lpstr>Memorandums of understanding: September 2025 - today</vt:lpstr>
      <vt:lpstr>Memorandums of understanding: September 2025 - today</vt:lpstr>
      <vt:lpstr>Reviewing the mous: Kenya and Mozambique</vt:lpstr>
      <vt:lpstr>Jan 2026: promoting human flourishing in foreign assistance (phffa).</vt:lpstr>
      <vt:lpstr>Jan 2026: promoting human flourishing in foreign assistance (phffa).</vt:lpstr>
      <vt:lpstr>MA action.</vt:lpstr>
      <vt:lpstr>MA action.</vt:lpstr>
      <vt:lpstr>Going forward: navigating the road ahead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Nardos Hagos</dc:creator>
  <cp:lastModifiedBy>Nardos Hagos</cp:lastModifiedBy>
  <cp:revision>1</cp:revision>
  <dcterms:created xsi:type="dcterms:W3CDTF">2026-02-16T13:55:45Z</dcterms:created>
  <dcterms:modified xsi:type="dcterms:W3CDTF">2026-02-16T18:50:46Z</dcterms:modified>
</cp:coreProperties>
</file>