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7.xml" ContentType="application/vnd.openxmlformats-officedocument.presentationml.notesSl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9.xml" ContentType="application/vnd.openxmlformats-officedocument.presentationml.notesSlide+xml"/>
  <Override PartName="/ppt/charts/chart1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5"/>
    <p:sldMasterId id="2147483694" r:id="rId6"/>
    <p:sldMasterId id="2147483764" r:id="rId7"/>
  </p:sldMasterIdLst>
  <p:notesMasterIdLst>
    <p:notesMasterId r:id="rId24"/>
  </p:notesMasterIdLst>
  <p:handoutMasterIdLst>
    <p:handoutMasterId r:id="rId25"/>
  </p:handoutMasterIdLst>
  <p:sldIdLst>
    <p:sldId id="267" r:id="rId8"/>
    <p:sldId id="2230" r:id="rId9"/>
    <p:sldId id="283" r:id="rId10"/>
    <p:sldId id="2215" r:id="rId11"/>
    <p:sldId id="2216" r:id="rId12"/>
    <p:sldId id="2222" r:id="rId13"/>
    <p:sldId id="2231" r:id="rId14"/>
    <p:sldId id="2210" r:id="rId15"/>
    <p:sldId id="465" r:id="rId16"/>
    <p:sldId id="2203" r:id="rId17"/>
    <p:sldId id="2224" r:id="rId18"/>
    <p:sldId id="2139" r:id="rId19"/>
    <p:sldId id="2229" r:id="rId20"/>
    <p:sldId id="2223" r:id="rId21"/>
    <p:sldId id="2226" r:id="rId22"/>
    <p:sldId id="2209" r:id="rId23"/>
  </p:sldIdLst>
  <p:sldSz cx="12192000" cy="6858000"/>
  <p:notesSz cx="6858000" cy="9144000"/>
  <p:embeddedFontLst>
    <p:embeddedFont>
      <p:font typeface="Barlow Medium" panose="00000600000000000000" pitchFamily="2" charset="77"/>
      <p:regular r:id="rId26"/>
      <p:italic r:id="rId27"/>
    </p:embeddedFont>
    <p:embeddedFont>
      <p:font typeface="Barlow Semi Condensed ExtraBold" panose="00000906000000000000" pitchFamily="2" charset="77"/>
      <p:bold r:id="rId28"/>
      <p:italic r:id="rId29"/>
      <p:boldItalic r:id="rId30"/>
    </p:embeddedFont>
    <p:embeddedFont>
      <p:font typeface="Century Gothic" panose="020B050202020202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09311048-B978-42EB-AAA4-7B22A02115F9}">
          <p14:sldIdLst>
            <p14:sldId id="267"/>
            <p14:sldId id="2230"/>
            <p14:sldId id="283"/>
            <p14:sldId id="2215"/>
            <p14:sldId id="2216"/>
            <p14:sldId id="2222"/>
            <p14:sldId id="2231"/>
            <p14:sldId id="2210"/>
            <p14:sldId id="465"/>
            <p14:sldId id="2203"/>
            <p14:sldId id="2224"/>
            <p14:sldId id="2139"/>
            <p14:sldId id="2229"/>
            <p14:sldId id="2223"/>
            <p14:sldId id="2226"/>
            <p14:sldId id="22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59DC0E-3B09-AB0F-028A-E818625BE1B4}" name="Varun Anand" initials="VA" userId="S::vanand@ippf.org::053b9e4f-1db1-48b4-823f-9bb89fc8fcdc" providerId="AD"/>
  <p188:author id="{A46D3F17-F446-0AA8-8766-BBAC49E8FF4B}" name="Varun Anand" initials="VA" userId="S::VAnand@ippf.org::053b9e4f-1db1-48b4-823f-9bb89fc8fcdc" providerId="AD"/>
  <p188:author id="{5BE1761F-BF77-A389-4DC3-959523815305}" name="Cristina Smith" initials="" userId="S::csmith@ippf.org::33c65dd9-c83e-4cf3-adc5-17ef621bf944" providerId="AD"/>
  <p188:author id="{1978DE40-3D1E-CA9D-A8BF-4FB4B159B629}" name="Srishti Baid" initials="SB" userId="S::SBaid@ippf.org::dddfb265-941b-402b-a783-49e043d7ef75" providerId="AD"/>
  <p188:author id="{37C8AE46-921F-40C7-33E1-A7D0DF407676}" name="Diptika Poudyal" initials="DP" userId="S::DPoudyal@ippf.org::14ee54d1-f4dd-492e-9877-a220695102cc" providerId="AD"/>
  <p188:author id="{8E65D391-90AF-21DA-4D94-C7CD2D692CE1}" name="Bhawna Bisht" initials="" userId="S::BBisht@ippf.org::6b2fde9f-4904-4ccf-b641-23371a54750e" providerId="AD"/>
  <p188:author id="{713819F3-81A1-1A2C-BDA1-6E5DEF114CC5}" name="Rajarshi Porwal" initials="" userId="S::RPorwal@ippf.org::1a78eed5-294c-4c65-953f-5ebceb7fa5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E8F6"/>
    <a:srgbClr val="005669"/>
    <a:srgbClr val="187094"/>
    <a:srgbClr val="000000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22838BEF-8BB2-4498-84A7-C5851F593DF1}" styleName="Medium Style 4 –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25"/>
    <p:restoredTop sz="94610"/>
  </p:normalViewPr>
  <p:slideViewPr>
    <p:cSldViewPr snapToGrid="0">
      <p:cViewPr varScale="1">
        <p:scale>
          <a:sx n="142" d="100"/>
          <a:sy n="142" d="100"/>
        </p:scale>
        <p:origin x="200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1.fntdata"/><Relationship Id="rId39" Type="http://schemas.microsoft.com/office/2018/10/relationships/authors" Target="authors.xml"/><Relationship Id="rId21" Type="http://schemas.openxmlformats.org/officeDocument/2006/relationships/slide" Target="slides/slide14.xml"/><Relationship Id="rId34" Type="http://schemas.openxmlformats.org/officeDocument/2006/relationships/font" Target="fonts/font9.fntdata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6.fntdata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Sheet1!$B$2:$B$5</c:f>
              <c:numCache>
                <c:formatCode>0.00,,"M"</c:formatCode>
                <c:ptCount val="4"/>
                <c:pt idx="0">
                  <c:v>27879867.002910003</c:v>
                </c:pt>
                <c:pt idx="1">
                  <c:v>15594700.648140002</c:v>
                </c:pt>
                <c:pt idx="2">
                  <c:v>27441785.443700008</c:v>
                </c:pt>
                <c:pt idx="3">
                  <c:v>174513466.93108508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85-4C4E-9B36-47DBC4D3BB8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Sheet1!$C$2:$C$5</c:f>
              <c:numCache>
                <c:formatCode>0.00,,"M"</c:formatCode>
                <c:ptCount val="4"/>
                <c:pt idx="0">
                  <c:v>29613264.949685968</c:v>
                </c:pt>
                <c:pt idx="1">
                  <c:v>15941511.841851588</c:v>
                </c:pt>
                <c:pt idx="2">
                  <c:v>31017052.709972303</c:v>
                </c:pt>
                <c:pt idx="3">
                  <c:v>174344538.95308974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85-4C4E-9B36-47DBC4D3BB8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Sheet1!$D$2:$D$5</c:f>
              <c:numCache>
                <c:formatCode>0.00,,"M"</c:formatCode>
                <c:ptCount val="4"/>
                <c:pt idx="0">
                  <c:v>33352829.84</c:v>
                </c:pt>
                <c:pt idx="1">
                  <c:v>15609465.429999998</c:v>
                </c:pt>
                <c:pt idx="2">
                  <c:v>30559151.420000002</c:v>
                </c:pt>
                <c:pt idx="3">
                  <c:v>185520126.37999997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85-4C4E-9B36-47DBC4D3BB8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2B4AFC1F-D8F1-A34F-B1C4-BC6A29F21B20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EF7-FD4A-892F-37BECCF4EC23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544AD0D3-F899-1047-B6E2-0A5637A663BD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EF7-FD4A-892F-37BECCF4EC23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E046A556-BE9E-E943-9CE9-85197FCB866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EF7-FD4A-892F-37BECCF4EC23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39B6E4DD-38A6-8349-A5D4-3899A7DEE4A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EF7-FD4A-892F-37BECCF4EC2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Sheet1!$E$2:$E$5</c:f>
              <c:numCache>
                <c:formatCode>0.00,,"M"</c:formatCode>
                <c:ptCount val="4"/>
                <c:pt idx="0">
                  <c:v>39078125.850000001</c:v>
                </c:pt>
                <c:pt idx="1">
                  <c:v>22450617.780000001</c:v>
                </c:pt>
                <c:pt idx="2">
                  <c:v>30781143.66</c:v>
                </c:pt>
                <c:pt idx="3">
                  <c:v>186212910.25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F7-FD4A-892F-37BECCF4EC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8175024"/>
        <c:axId val="2008763696"/>
      </c:barChart>
      <c:catAx>
        <c:axId val="2008175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763696"/>
        <c:crosses val="autoZero"/>
        <c:auto val="1"/>
        <c:lblAlgn val="ctr"/>
        <c:lblOffset val="100"/>
        <c:noMultiLvlLbl val="0"/>
      </c:catAx>
      <c:valAx>
        <c:axId val="200876369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,,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17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0.2</c:v>
                </c:pt>
                <c:pt idx="1">
                  <c:v>0.16050420168067228</c:v>
                </c:pt>
                <c:pt idx="2">
                  <c:v>0.24789915966386555</c:v>
                </c:pt>
                <c:pt idx="3">
                  <c:v>0.39159663865546218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C4D-CE40-A136-DF9F8C0B53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0.20458265139116202</c:v>
                </c:pt>
                <c:pt idx="1">
                  <c:v>0.16257501363884341</c:v>
                </c:pt>
                <c:pt idx="2">
                  <c:v>0.24440807419530824</c:v>
                </c:pt>
                <c:pt idx="3">
                  <c:v>0.38843426077468629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4D-CE40-A136-DF9F8C0B53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0.157</c:v>
                </c:pt>
                <c:pt idx="1">
                  <c:v>0.17979999999999999</c:v>
                </c:pt>
                <c:pt idx="2">
                  <c:v>0.25140000000000001</c:v>
                </c:pt>
                <c:pt idx="3">
                  <c:v>0.4118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C4D-CE40-A136-DF9F8C0B538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4. Nurture our Federation</c:v>
                </c:pt>
                <c:pt idx="1">
                  <c:v>3. Solidarity for Change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0.16189999999999999</c:v>
                </c:pt>
                <c:pt idx="1">
                  <c:v>0.18579999999999999</c:v>
                </c:pt>
                <c:pt idx="2">
                  <c:v>0.25950000000000001</c:v>
                </c:pt>
                <c:pt idx="3">
                  <c:v>0.39279999999999998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F8-1646-B04B-44BFF0E97A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08175024"/>
        <c:axId val="2008763696"/>
      </c:barChart>
      <c:catAx>
        <c:axId val="2008175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763696"/>
        <c:crosses val="autoZero"/>
        <c:auto val="1"/>
        <c:lblAlgn val="ctr"/>
        <c:lblOffset val="100"/>
        <c:noMultiLvlLbl val="0"/>
      </c:catAx>
      <c:valAx>
        <c:axId val="200876369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0817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8551685909912636"/>
          <c:y val="2.578124841404722E-2"/>
          <c:w val="0.25335585536148653"/>
          <c:h val="0.94843750317190556"/>
        </c:manualLayout>
      </c:layout>
      <c:barChart>
        <c:barDir val="bar"/>
        <c:grouping val="clustered"/>
        <c:varyColors val="0"/>
        <c:ser>
          <c:idx val="2"/>
          <c:order val="2"/>
          <c:tx>
            <c:strRef>
              <c:f>Sheet1!$D$1</c:f>
              <c:strCache>
                <c:ptCount val="1"/>
                <c:pt idx="0">
                  <c:v>3. Solidarity for Change</c:v>
                </c:pt>
              </c:strCache>
              <c:extLst xmlns:c15="http://schemas.microsoft.com/office/drawing/2012/chart"/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03078936492631"/>
                      <c:h val="8.64461010309385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96B2-4203-B897-ED573A478B23}"/>
                </c:ext>
              </c:extLst>
            </c:dLbl>
            <c:dLbl>
              <c:idx val="5"/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6576" tIns="19050" rIns="38100" bIns="19050" anchor="ctr" anchorCtr="1">
                  <a:sp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03078936492631"/>
                      <c:h val="8.5610097884466121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96B2-4203-B897-ED573A478B23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</c:strRef>
          </c:cat>
          <c:val>
            <c:numRef>
              <c:f>Sheet1!$D$2:$D$7</c:f>
              <c:numCache>
                <c:formatCode>0%</c:formatCode>
                <c:ptCount val="6"/>
                <c:pt idx="0">
                  <c:v>1.7899999999999999E-2</c:v>
                </c:pt>
                <c:pt idx="1">
                  <c:v>0.15590000000000001</c:v>
                </c:pt>
                <c:pt idx="2">
                  <c:v>5.4199999999999998E-2</c:v>
                </c:pt>
                <c:pt idx="3">
                  <c:v>0.2379</c:v>
                </c:pt>
                <c:pt idx="4">
                  <c:v>0.10489999999999999</c:v>
                </c:pt>
                <c:pt idx="5">
                  <c:v>8.4099999999999994E-2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2-8CC3-439D-9CEB-BAF5C440699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1. Center Care on People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0.89411904771186801</c:v>
                      </c:pt>
                      <c:pt idx="1">
                        <c:v>0.57987683166228077</c:v>
                      </c:pt>
                      <c:pt idx="2">
                        <c:v>0.74013287114188975</c:v>
                      </c:pt>
                      <c:pt idx="3">
                        <c:v>0.53989796698613757</c:v>
                      </c:pt>
                      <c:pt idx="4">
                        <c:v>0.61287830253956332</c:v>
                      </c:pt>
                      <c:pt idx="5">
                        <c:v>0.64271888273463929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8CC3-439D-9CEB-BAF5C4406990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2. Move the Sexuality Agenda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4.6848618648449081E-2</c:v>
                      </c:pt>
                      <c:pt idx="1">
                        <c:v>0.15518369283047415</c:v>
                      </c:pt>
                      <c:pt idx="2">
                        <c:v>9.8488950253206503E-2</c:v>
                      </c:pt>
                      <c:pt idx="3">
                        <c:v>0.22395160192391259</c:v>
                      </c:pt>
                      <c:pt idx="4">
                        <c:v>0.15520259737960637</c:v>
                      </c:pt>
                      <c:pt idx="5">
                        <c:v>5.6500930386134324E-2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8CC3-439D-9CEB-BAF5C4406990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4. Nurture our Federation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Sheet1!$F$2:$F$7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3.9834817791174267E-2</c:v>
                      </c:pt>
                      <c:pt idx="1">
                        <c:v>0.19990689087148086</c:v>
                      </c:pt>
                      <c:pt idx="2">
                        <c:v>7.1741980301459854E-2</c:v>
                      </c:pt>
                      <c:pt idx="3">
                        <c:v>0.16801527977485969</c:v>
                      </c:pt>
                      <c:pt idx="4">
                        <c:v>0.1177993063642854</c:v>
                      </c:pt>
                      <c:pt idx="5">
                        <c:v>0.18346915333377714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8CC3-439D-9CEB-BAF5C4406990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AFAF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1. Center Care on People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6576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</c:strRef>
          </c:cat>
          <c:val>
            <c:numRef>
              <c:f>Sheet1!$B$2:$B$7</c:f>
              <c:numCache>
                <c:formatCode>0%</c:formatCode>
                <c:ptCount val="6"/>
                <c:pt idx="0">
                  <c:v>0.90659999999999996</c:v>
                </c:pt>
                <c:pt idx="1">
                  <c:v>0.46139999999999998</c:v>
                </c:pt>
                <c:pt idx="2">
                  <c:v>0.75280000000000002</c:v>
                </c:pt>
                <c:pt idx="3">
                  <c:v>0.23930000000000001</c:v>
                </c:pt>
                <c:pt idx="4">
                  <c:v>0.34920000000000001</c:v>
                </c:pt>
                <c:pt idx="5">
                  <c:v>0.66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0D-4B81-BED1-B14CB6291AA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Sheet1!$D$1</c15:sqref>
                        </c15:formulaRef>
                      </c:ext>
                    </c:extLst>
                    <c:strCache>
                      <c:ptCount val="1"/>
                      <c:pt idx="0">
                        <c:v>2. Move the Sexuality Agenda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Sheet1!$D$2:$D$7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4.6800000000000001E-2</c:v>
                      </c:pt>
                      <c:pt idx="1">
                        <c:v>0.1157</c:v>
                      </c:pt>
                      <c:pt idx="2">
                        <c:v>9.0999999999999998E-2</c:v>
                      </c:pt>
                      <c:pt idx="3">
                        <c:v>0.37359999999999999</c:v>
                      </c:pt>
                      <c:pt idx="4">
                        <c:v>0.30620000000000003</c:v>
                      </c:pt>
                      <c:pt idx="5">
                        <c:v>7.8600000000000003E-2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FB0D-4B81-BED1-B14CB6291AAA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3. Solidarity for Change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Sheet1!$F$2:$F$7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1.5800000000000002E-2</c:v>
                      </c:pt>
                      <c:pt idx="1">
                        <c:v>0.14799999999999999</c:v>
                      </c:pt>
                      <c:pt idx="2">
                        <c:v>5.4199999999999998E-2</c:v>
                      </c:pt>
                      <c:pt idx="3">
                        <c:v>0.2379</c:v>
                      </c:pt>
                      <c:pt idx="4">
                        <c:v>0.10829999999999999</c:v>
                      </c:pt>
                      <c:pt idx="5">
                        <c:v>8.6999999999999994E-2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FB0D-4B81-BED1-B14CB6291AAA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Sheet1!$H$1</c15:sqref>
                        </c15:formulaRef>
                      </c:ext>
                    </c:extLst>
                    <c:strCache>
                      <c:ptCount val="1"/>
                      <c:pt idx="0">
                        <c:v>4. Nurture our Federation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Sheet1!$H$2:$H$7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3.5200000000000002E-2</c:v>
                      </c:pt>
                      <c:pt idx="1">
                        <c:v>0.24</c:v>
                      </c:pt>
                      <c:pt idx="2">
                        <c:v>9.8599999999999993E-2</c:v>
                      </c:pt>
                      <c:pt idx="3">
                        <c:v>0.14929999999999999</c:v>
                      </c:pt>
                      <c:pt idx="4">
                        <c:v>0.24340000000000001</c:v>
                      </c:pt>
                      <c:pt idx="5">
                        <c:v>0.1263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FB0D-4B81-BED1-B14CB6291AAA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8095728117456686"/>
          <c:y val="2.490798971167095E-2"/>
          <c:w val="0.64130952881904468"/>
          <c:h val="0.93911380292702651"/>
        </c:manualLayout>
      </c:layout>
      <c:barChart>
        <c:barDir val="bar"/>
        <c:grouping val="clustered"/>
        <c:varyColors val="0"/>
        <c:ser>
          <c:idx val="3"/>
          <c:order val="3"/>
          <c:tx>
            <c:strRef>
              <c:f>Sheet1!$F$1</c:f>
              <c:strCache>
                <c:ptCount val="1"/>
                <c:pt idx="0">
                  <c:v>4. Nurture our Federation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2"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883291539163835"/>
                      <c:h val="8.64461010309385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D57D-4EF2-B0A1-4BBB158CFCF7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  <c:extLst xmlns:c15="http://schemas.microsoft.com/office/drawing/2012/chart"/>
            </c:strRef>
          </c:cat>
          <c:val>
            <c:numRef>
              <c:f>Sheet1!$F$2:$F$7</c:f>
              <c:numCache>
                <c:formatCode>0%</c:formatCode>
                <c:ptCount val="6"/>
                <c:pt idx="0">
                  <c:v>3.1E-2</c:v>
                </c:pt>
                <c:pt idx="1">
                  <c:v>0.25540000000000002</c:v>
                </c:pt>
                <c:pt idx="2">
                  <c:v>0.1087</c:v>
                </c:pt>
                <c:pt idx="3">
                  <c:v>0.14929999999999999</c:v>
                </c:pt>
                <c:pt idx="4">
                  <c:v>0.2472</c:v>
                </c:pt>
                <c:pt idx="5">
                  <c:v>0.17510000000000001</c:v>
                </c:pt>
              </c:numCache>
              <c:extLst xmlns:c15="http://schemas.microsoft.com/office/drawing/2012/chart"/>
            </c:numRef>
          </c:val>
          <c:extLst>
            <c:ext xmlns:c16="http://schemas.microsoft.com/office/drawing/2014/chart" uri="{C3380CC4-5D6E-409C-BE32-E72D297353CC}">
              <c16:uniqueId val="{00000003-99FB-4252-80DC-3D93599F404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1. Center Care on People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0.89411904771186801</c:v>
                      </c:pt>
                      <c:pt idx="1">
                        <c:v>0.57987683166228077</c:v>
                      </c:pt>
                      <c:pt idx="2">
                        <c:v>0.74013287114188975</c:v>
                      </c:pt>
                      <c:pt idx="3">
                        <c:v>0.53989796698613757</c:v>
                      </c:pt>
                      <c:pt idx="4">
                        <c:v>0.61287830253956332</c:v>
                      </c:pt>
                      <c:pt idx="5">
                        <c:v>0.64271888273463929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99FB-4252-80DC-3D93599F4045}"/>
                  </c:ext>
                </c:extLst>
              </c15:ser>
            </c15:filteredBarSeries>
            <c15:filteredBar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2. Move the Sexuality Agenda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Sheet1!$C$2:$C$7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3.09E-2</c:v>
                      </c:pt>
                      <c:pt idx="1">
                        <c:v>0.15518369283047415</c:v>
                      </c:pt>
                      <c:pt idx="2">
                        <c:v>9.8488950253206503E-2</c:v>
                      </c:pt>
                      <c:pt idx="3">
                        <c:v>0.22395160192391259</c:v>
                      </c:pt>
                      <c:pt idx="4">
                        <c:v>0.15520259737960637</c:v>
                      </c:pt>
                      <c:pt idx="5">
                        <c:v>5.6500930386134324E-2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1-99FB-4252-80DC-3D93599F4045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3. Solidarity for Change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1.9197515848508692E-2</c:v>
                      </c:pt>
                      <c:pt idx="1">
                        <c:v>6.5032584635764251E-2</c:v>
                      </c:pt>
                      <c:pt idx="2">
                        <c:v>8.9636198303443895E-2</c:v>
                      </c:pt>
                      <c:pt idx="3">
                        <c:v>6.8135151315090112E-2</c:v>
                      </c:pt>
                      <c:pt idx="4">
                        <c:v>0.11411979371654492</c:v>
                      </c:pt>
                      <c:pt idx="5">
                        <c:v>0.11731103354544929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99FB-4252-80DC-3D93599F4045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AFAF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02623741680041"/>
          <c:y val="3.1528875100742315E-2"/>
          <c:w val="0.66855432020193462"/>
          <c:h val="0.93694224979851537"/>
        </c:manualLayout>
      </c:layout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2. Move the Sexuality Agenda</c:v>
                </c:pt>
              </c:strCache>
              <c:extLst xmlns:c15="http://schemas.microsoft.com/office/drawing/2012/chart"/>
            </c:strRef>
          </c:tx>
          <c:spPr>
            <a:solidFill>
              <a:schemeClr val="accent3">
                <a:lumMod val="50000"/>
                <a:lumOff val="5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2"/>
              <c:layout>
                <c:manualLayout>
                  <c:x val="7.4880275465076362E-2"/>
                  <c:y val="-8.5987841183842763E-3"/>
                </c:manualLayout>
              </c:layout>
              <c:numFmt formatCode="0.00%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6576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/>
                      </a:solidFill>
                      <a:latin typeface="Century Gothic" panose="020B0502020202020204" pitchFamily="34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  <c15:layout>
                    <c:manualLayout>
                      <c:w val="0.17684716396059058"/>
                      <c:h val="5.688851755381968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5C7-1E41-B2CD-3525A43C8E33}"/>
                </c:ext>
              </c:extLst>
            </c:dLbl>
            <c:dLbl>
              <c:idx val="3"/>
              <c:layout>
                <c:manualLayout>
                  <c:x val="0"/>
                  <c:y val="1.1465271181050897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DFA7-B340-B290-2614F3392956}"/>
                </c:ext>
              </c:extLst>
            </c:dLbl>
            <c:numFmt formatCode="0.0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6576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ACR</c:v>
                </c:pt>
                <c:pt idx="1">
                  <c:v>AR</c:v>
                </c:pt>
                <c:pt idx="2">
                  <c:v>AWR</c:v>
                </c:pt>
                <c:pt idx="3">
                  <c:v>EN</c:v>
                </c:pt>
                <c:pt idx="4">
                  <c:v>ESEAOR</c:v>
                </c:pt>
                <c:pt idx="5">
                  <c:v>SAR</c:v>
                </c:pt>
              </c:strCache>
              <c:extLst xmlns:c15="http://schemas.microsoft.com/office/drawing/2012/chart"/>
            </c:strRef>
          </c:cat>
          <c:val>
            <c:numRef>
              <c:f>Sheet1!$C$2:$C$7</c:f>
              <c:numCache>
                <c:formatCode>0%</c:formatCode>
                <c:ptCount val="6"/>
                <c:pt idx="0">
                  <c:v>4.4699999999999997E-2</c:v>
                </c:pt>
                <c:pt idx="1">
                  <c:v>0.12429999999999999</c:v>
                </c:pt>
                <c:pt idx="2">
                  <c:v>9.0999999999999998E-2</c:v>
                </c:pt>
                <c:pt idx="3">
                  <c:v>0.37359999999999999</c:v>
                </c:pt>
                <c:pt idx="4">
                  <c:v>0.29870000000000002</c:v>
                </c:pt>
                <c:pt idx="5">
                  <c:v>8.2199999999999995E-2</c:v>
                </c:pt>
              </c:numCache>
              <c:extLst xmlns:c15="http://schemas.microsoft.com/office/drawing/2012/chart"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1-1C35-4352-8732-F83A21B7187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0"/>
        <c:axId val="764672303"/>
        <c:axId val="764664399"/>
        <c:extLst>
          <c:ext xmlns:c15="http://schemas.microsoft.com/office/drawing/2012/chart" uri="{02D57815-91ED-43cb-92C2-25804820EDAC}">
            <c15:filteredBar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1. Center Care on People</c:v>
                      </c:pt>
                    </c:strCache>
                  </c:strRef>
                </c:tx>
                <c:spPr>
                  <a:solidFill>
                    <a:schemeClr val="accent1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Sheet1!$B$2:$B$7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0.89411904771186801</c:v>
                      </c:pt>
                      <c:pt idx="1">
                        <c:v>0.57987683166228077</c:v>
                      </c:pt>
                      <c:pt idx="2">
                        <c:v>0.74013287114188975</c:v>
                      </c:pt>
                      <c:pt idx="3">
                        <c:v>0.53989796698613757</c:v>
                      </c:pt>
                      <c:pt idx="4">
                        <c:v>0.61287830253956332</c:v>
                      </c:pt>
                      <c:pt idx="5">
                        <c:v>0.64271888273463929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1C35-4352-8732-F83A21B7187C}"/>
                  </c:ext>
                </c:extLst>
              </c15:ser>
            </c15:filteredBarSeries>
            <c15:filteredBar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Sheet1!$E$1</c15:sqref>
                        </c15:formulaRef>
                      </c:ext>
                    </c:extLst>
                    <c:strCache>
                      <c:ptCount val="1"/>
                      <c:pt idx="0">
                        <c:v>3. Solidarity for Change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Sheet1!$E$2:$E$7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1.9197515848508692E-2</c:v>
                      </c:pt>
                      <c:pt idx="1">
                        <c:v>6.5032584635764251E-2</c:v>
                      </c:pt>
                      <c:pt idx="2">
                        <c:v>8.9636198303443895E-2</c:v>
                      </c:pt>
                      <c:pt idx="3">
                        <c:v>6.8135151315090112E-2</c:v>
                      </c:pt>
                      <c:pt idx="4">
                        <c:v>0.11411979371654492</c:v>
                      </c:pt>
                      <c:pt idx="5">
                        <c:v>0.11731103354544929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2-1C35-4352-8732-F83A21B7187C}"/>
                  </c:ext>
                </c:extLst>
              </c15:ser>
            </c15:filteredBarSeries>
            <c15:filteredBar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Sheet1!$F$1</c15:sqref>
                        </c15:formulaRef>
                      </c:ext>
                    </c:extLst>
                    <c:strCache>
                      <c:ptCount val="1"/>
                      <c:pt idx="0">
                        <c:v>4. Nurture our Federation</c:v>
                      </c:pt>
                    </c:strCache>
                  </c:strRef>
                </c:tx>
                <c:spPr>
                  <a:solidFill>
                    <a:schemeClr val="accent4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97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Sheet1!$A$2:$A$7</c15:sqref>
                        </c15:formulaRef>
                      </c:ext>
                    </c:extLst>
                    <c:strCache>
                      <c:ptCount val="6"/>
                      <c:pt idx="0">
                        <c:v>ACR</c:v>
                      </c:pt>
                      <c:pt idx="1">
                        <c:v>AR</c:v>
                      </c:pt>
                      <c:pt idx="2">
                        <c:v>AWR</c:v>
                      </c:pt>
                      <c:pt idx="3">
                        <c:v>EN</c:v>
                      </c:pt>
                      <c:pt idx="4">
                        <c:v>ESEAOR</c:v>
                      </c:pt>
                      <c:pt idx="5">
                        <c:v>SAR</c:v>
                      </c:pt>
                    </c:strCache>
                  </c:str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Sheet1!$F$2:$F$7</c15:sqref>
                        </c15:formulaRef>
                      </c:ext>
                    </c:extLst>
                    <c:numCache>
                      <c:formatCode>0%</c:formatCode>
                      <c:ptCount val="6"/>
                      <c:pt idx="0">
                        <c:v>3.9834817791174267E-2</c:v>
                      </c:pt>
                      <c:pt idx="1">
                        <c:v>0.19990689087148086</c:v>
                      </c:pt>
                      <c:pt idx="2">
                        <c:v>7.1741980301459854E-2</c:v>
                      </c:pt>
                      <c:pt idx="3">
                        <c:v>0.16801527977485969</c:v>
                      </c:pt>
                      <c:pt idx="4">
                        <c:v>0.1177993063642854</c:v>
                      </c:pt>
                      <c:pt idx="5">
                        <c:v>0.18346915333377714</c:v>
                      </c:pt>
                    </c:numCache>
                  </c:numRef>
                </c:val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3-1C35-4352-8732-F83A21B7187C}"/>
                  </c:ext>
                </c:extLst>
              </c15:ser>
            </c15:filteredBarSeries>
          </c:ext>
        </c:extLst>
      </c:barChart>
      <c:catAx>
        <c:axId val="764672303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rgbClr val="FAFAFA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764664399"/>
        <c:crosses val="autoZero"/>
        <c:auto val="1"/>
        <c:lblAlgn val="ctr"/>
        <c:lblOffset val="100"/>
        <c:noMultiLvlLbl val="0"/>
      </c:catAx>
      <c:valAx>
        <c:axId val="764664399"/>
        <c:scaling>
          <c:orientation val="minMax"/>
        </c:scaling>
        <c:delete val="1"/>
        <c:axPos val="t"/>
        <c:numFmt formatCode="0%" sourceLinked="1"/>
        <c:majorTickMark val="none"/>
        <c:minorTickMark val="none"/>
        <c:tickLblPos val="nextTo"/>
        <c:crossAx val="764672303"/>
        <c:crosses val="autoZero"/>
        <c:crossBetween val="between"/>
      </c:valAx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81252395471629"/>
          <c:y val="3.2163105855527105E-2"/>
          <c:w val="0.63189581200052625"/>
          <c:h val="0.906091328485921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Sheet1!$B$2:$B$5</c:f>
              <c:numCache>
                <c:formatCode>0.00%</c:formatCode>
                <c:ptCount val="4"/>
                <c:pt idx="0">
                  <c:v>6.3540366229736994E-2</c:v>
                </c:pt>
                <c:pt idx="1">
                  <c:v>0.11359608624565359</c:v>
                </c:pt>
                <c:pt idx="2">
                  <c:v>0.11181112971851324</c:v>
                </c:pt>
                <c:pt idx="3">
                  <c:v>0.71105241780609618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7-214B-9FBF-04C209294A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6.3533168202759241E-2</c:v>
                </c:pt>
                <c:pt idx="1">
                  <c:v>0.11802045889662294</c:v>
                </c:pt>
                <c:pt idx="2">
                  <c:v>0.12361510291658984</c:v>
                </c:pt>
                <c:pt idx="3">
                  <c:v>0.694831269984028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17-214B-9FBF-04C209294A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6.8199999999999997E-2</c:v>
                </c:pt>
                <c:pt idx="1">
                  <c:v>0.1149</c:v>
                </c:pt>
                <c:pt idx="2">
                  <c:v>0.1179</c:v>
                </c:pt>
                <c:pt idx="3">
                  <c:v>0.69899999999999995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617-214B-9FBF-04C209294A2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3. Solidarity for Change</c:v>
                </c:pt>
                <c:pt idx="1">
                  <c:v>4. Nurture our Federation</c:v>
                </c:pt>
                <c:pt idx="2">
                  <c:v>2. Move the Sexuality Agenda</c:v>
                </c:pt>
                <c:pt idx="3">
                  <c:v>1. Center Care on People</c:v>
                </c:pt>
              </c:strCache>
            </c:strRef>
          </c:cat>
          <c:val>
            <c:numRef>
              <c:f>Sheet1!$E$2:$E$5</c:f>
              <c:numCache>
                <c:formatCode>0.00%</c:formatCode>
                <c:ptCount val="4"/>
                <c:pt idx="0">
                  <c:v>8.0600000000000005E-2</c:v>
                </c:pt>
                <c:pt idx="1">
                  <c:v>0.1105</c:v>
                </c:pt>
                <c:pt idx="2">
                  <c:v>0.14030000000000001</c:v>
                </c:pt>
                <c:pt idx="3">
                  <c:v>0.66859999999999997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B7-3B41-B1A7-028F2ADC7D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01358799"/>
        <c:axId val="1508274176"/>
      </c:barChart>
      <c:catAx>
        <c:axId val="301358799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508274176"/>
        <c:crosses val="autoZero"/>
        <c:auto val="1"/>
        <c:lblAlgn val="ctr"/>
        <c:lblOffset val="100"/>
        <c:noMultiLvlLbl val="0"/>
      </c:catAx>
      <c:valAx>
        <c:axId val="1508274176"/>
        <c:scaling>
          <c:orientation val="minMax"/>
        </c:scaling>
        <c:delete val="1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3013587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1180931759806414"/>
          <c:y val="0.92363484077075431"/>
          <c:w val="0.34326736609671127"/>
          <c:h val="5.88216469444128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4692637442770321"/>
          <c:y val="2.3464877177240783E-2"/>
          <c:w val="0.49530479487002482"/>
          <c:h val="0.860005552962344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Other (please specify)</c:v>
                </c:pt>
                <c:pt idx="1">
                  <c:v>IPPF Restricted funding (donor-funded projects)</c:v>
                </c:pt>
                <c:pt idx="2">
                  <c:v>Local/national grants &amp; donations (from both government and private sources)</c:v>
                </c:pt>
                <c:pt idx="3">
                  <c:v>IPPF Unrestricted</c:v>
                </c:pt>
                <c:pt idx="4">
                  <c:v>Non-IPPF international donor funding</c:v>
                </c:pt>
                <c:pt idx="5">
                  <c:v>Social enterprise, national membership, client fees, product sales, rentals</c:v>
                </c:pt>
              </c:strCache>
            </c:strRef>
          </c:cat>
          <c:val>
            <c:numRef>
              <c:f>Sheet1!$B$2:$B$7</c:f>
              <c:numCache>
                <c:formatCode>0.00,,"M"</c:formatCode>
                <c:ptCount val="6"/>
                <c:pt idx="0">
                  <c:v>6430935.9079999998</c:v>
                </c:pt>
                <c:pt idx="1">
                  <c:v>18156432.271303147</c:v>
                </c:pt>
                <c:pt idx="2">
                  <c:v>26358080.506571144</c:v>
                </c:pt>
                <c:pt idx="3">
                  <c:v>29150268.647530001</c:v>
                </c:pt>
                <c:pt idx="4">
                  <c:v>66769545.537139773</c:v>
                </c:pt>
                <c:pt idx="5">
                  <c:v>96400957.717511013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E1A-C24F-835A-20136A16A8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Other (please specify)</c:v>
                </c:pt>
                <c:pt idx="1">
                  <c:v>IPPF Restricted funding (donor-funded projects)</c:v>
                </c:pt>
                <c:pt idx="2">
                  <c:v>Local/national grants &amp; donations (from both government and private sources)</c:v>
                </c:pt>
                <c:pt idx="3">
                  <c:v>IPPF Unrestricted</c:v>
                </c:pt>
                <c:pt idx="4">
                  <c:v>Non-IPPF international donor funding</c:v>
                </c:pt>
                <c:pt idx="5">
                  <c:v>Social enterprise, national membership, client fees, product sales, rentals</c:v>
                </c:pt>
              </c:strCache>
            </c:strRef>
          </c:cat>
          <c:val>
            <c:numRef>
              <c:f>Sheet1!$C$2:$C$7</c:f>
              <c:numCache>
                <c:formatCode>0.00,,"M"</c:formatCode>
                <c:ptCount val="6"/>
                <c:pt idx="0">
                  <c:v>4388525.1899999995</c:v>
                </c:pt>
                <c:pt idx="1">
                  <c:v>14872295.58</c:v>
                </c:pt>
                <c:pt idx="2">
                  <c:v>28454166.033342782</c:v>
                </c:pt>
                <c:pt idx="3">
                  <c:v>29858929.150000002</c:v>
                </c:pt>
                <c:pt idx="4">
                  <c:v>74542172.512821212</c:v>
                </c:pt>
                <c:pt idx="5">
                  <c:v>102726233.84657997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E1A-C24F-835A-20136A16A8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rgbClr val="C6E8F6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00B0F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A077-8244-B785-C15E5D940AD9}"/>
              </c:ext>
            </c:extLst>
          </c:dPt>
          <c:dLbls>
            <c:dLbl>
              <c:idx val="5"/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77-8244-B785-C15E5D940AD9}"/>
                </c:ext>
              </c:extLst>
            </c:dLbl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Other (please specify)</c:v>
                </c:pt>
                <c:pt idx="1">
                  <c:v>IPPF Restricted funding (donor-funded projects)</c:v>
                </c:pt>
                <c:pt idx="2">
                  <c:v>Local/national grants &amp; donations (from both government and private sources)</c:v>
                </c:pt>
                <c:pt idx="3">
                  <c:v>IPPF Unrestricted</c:v>
                </c:pt>
                <c:pt idx="4">
                  <c:v>Non-IPPF international donor funding</c:v>
                </c:pt>
                <c:pt idx="5">
                  <c:v>Social enterprise, national membership, client fees, product sales, rentals</c:v>
                </c:pt>
              </c:strCache>
            </c:strRef>
          </c:cat>
          <c:val>
            <c:numRef>
              <c:f>Sheet1!$D$2:$D$7</c:f>
              <c:numCache>
                <c:formatCode>0.00,,"M"</c:formatCode>
                <c:ptCount val="6"/>
                <c:pt idx="0">
                  <c:v>891513.61</c:v>
                </c:pt>
                <c:pt idx="1">
                  <c:v>15513266.74</c:v>
                </c:pt>
                <c:pt idx="2">
                  <c:v>35958609.959999993</c:v>
                </c:pt>
                <c:pt idx="3">
                  <c:v>38138616.909999996</c:v>
                </c:pt>
                <c:pt idx="4">
                  <c:v>69393857.989999995</c:v>
                </c:pt>
                <c:pt idx="5">
                  <c:v>107350109.73999999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E1A-C24F-835A-20136A16A8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65741168-529F-3F4A-B36C-FF3165BF46B7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C3BB-0545-80C0-A8D792544A76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6A85983F-3A73-6246-A32F-7893B3EBA07F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3BB-0545-80C0-A8D792544A76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2E0A7791-09E9-0646-9242-C74C550C68B8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3BB-0545-80C0-A8D792544A76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BED8C74B-48AE-704A-A448-039228964878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3BB-0545-80C0-A8D792544A76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B1818BCD-DD0D-584D-9289-530F78E83B78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3BB-0545-80C0-A8D792544A76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A37C3799-06D4-8844-8F96-7058DFAF4349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3BB-0545-80C0-A8D792544A7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6"/>
                <c:pt idx="0">
                  <c:v>Other (please specify)</c:v>
                </c:pt>
                <c:pt idx="1">
                  <c:v>IPPF Restricted funding (donor-funded projects)</c:v>
                </c:pt>
                <c:pt idx="2">
                  <c:v>Local/national grants &amp; donations (from both government and private sources)</c:v>
                </c:pt>
                <c:pt idx="3">
                  <c:v>IPPF Unrestricted</c:v>
                </c:pt>
                <c:pt idx="4">
                  <c:v>Non-IPPF international donor funding</c:v>
                </c:pt>
                <c:pt idx="5">
                  <c:v>Social enterprise, national membership, client fees, product sales, rentals</c:v>
                </c:pt>
              </c:strCache>
            </c:strRef>
          </c:cat>
          <c:val>
            <c:numRef>
              <c:f>Sheet1!$E$2:$E$7</c:f>
              <c:numCache>
                <c:formatCode>0.00,,"M"</c:formatCode>
                <c:ptCount val="6"/>
                <c:pt idx="0">
                  <c:v>3038429.76</c:v>
                </c:pt>
                <c:pt idx="1">
                  <c:v>25042867.809999999</c:v>
                </c:pt>
                <c:pt idx="2">
                  <c:v>24334616.059999999</c:v>
                </c:pt>
                <c:pt idx="3">
                  <c:v>31162174.850000001</c:v>
                </c:pt>
                <c:pt idx="4">
                  <c:v>78077860.579999998</c:v>
                </c:pt>
                <c:pt idx="5">
                  <c:v>117021439.44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BB-0545-80C0-A8D792544A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6087888"/>
        <c:axId val="206090416"/>
      </c:barChart>
      <c:catAx>
        <c:axId val="20608788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2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6090416"/>
        <c:crosses val="autoZero"/>
        <c:auto val="1"/>
        <c:lblAlgn val="ctr"/>
        <c:lblOffset val="100"/>
        <c:noMultiLvlLbl val="0"/>
      </c:catAx>
      <c:valAx>
        <c:axId val="206090416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,,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608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795970660461805E-2"/>
          <c:y val="1.8049306066798755E-2"/>
          <c:w val="0.91580229171047223"/>
          <c:h val="0.7974364082633849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</c:v>
                </c:pt>
                <c:pt idx="1">
                  <c:v>39</c:v>
                </c:pt>
                <c:pt idx="2">
                  <c:v>14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6D-6648-8838-AF7EC0C0E6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40</c:v>
                </c:pt>
                <c:pt idx="1">
                  <c:v>36</c:v>
                </c:pt>
                <c:pt idx="2">
                  <c:v>15</c:v>
                </c:pt>
                <c:pt idx="3">
                  <c:v>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66D-6648-8838-AF7EC0C0E6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49</c:v>
                </c:pt>
                <c:pt idx="1">
                  <c:v>30</c:v>
                </c:pt>
                <c:pt idx="2">
                  <c:v>20</c:v>
                </c:pt>
                <c:pt idx="3">
                  <c:v>9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66D-6648-8838-AF7EC0C0E66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0-20%</c:v>
                </c:pt>
                <c:pt idx="1">
                  <c:v>20-40%</c:v>
                </c:pt>
                <c:pt idx="2">
                  <c:v>40-60%</c:v>
                </c:pt>
                <c:pt idx="3">
                  <c:v>60-80%</c:v>
                </c:pt>
                <c:pt idx="4">
                  <c:v>80-100%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46</c:v>
                </c:pt>
                <c:pt idx="1">
                  <c:v>39</c:v>
                </c:pt>
                <c:pt idx="2">
                  <c:v>13</c:v>
                </c:pt>
                <c:pt idx="3">
                  <c:v>5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AA-874F-994B-CE39B03F05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585250032"/>
        <c:axId val="1748445184"/>
      </c:barChart>
      <c:catAx>
        <c:axId val="158525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48445184"/>
        <c:crosses val="autoZero"/>
        <c:auto val="1"/>
        <c:lblAlgn val="ctr"/>
        <c:lblOffset val="100"/>
        <c:noMultiLvlLbl val="0"/>
      </c:catAx>
      <c:valAx>
        <c:axId val="174844518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525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5733471537259804"/>
          <c:y val="3.2996297627853839E-2"/>
          <c:w val="0.36568462358248488"/>
          <c:h val="0.93400757094245168"/>
        </c:manualLayout>
      </c:layout>
      <c:barChart>
        <c:barDir val="bar"/>
        <c:grouping val="clustered"/>
        <c:varyColors val="1"/>
        <c:ser>
          <c:idx val="0"/>
          <c:order val="0"/>
          <c:tx>
            <c:strRef>
              <c:f>QD3_5!$B$1</c:f>
              <c:strCache>
                <c:ptCount val="1"/>
                <c:pt idx="0">
                  <c:v>Number of countries</c:v>
                </c:pt>
              </c:strCache>
              <c:extLst xmlns:c15="http://schemas.microsoft.com/office/drawing/2012/chart"/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2-BFE5-405B-BC1D-4D661EB1CE36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4-BFE5-405B-BC1D-4D661EB1CE36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6-BFE5-405B-BC1D-4D661EB1CE36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 xmlns:c15="http://schemas.microsoft.com/office/drawing/2012/chart">
              <c:ext xmlns:c16="http://schemas.microsoft.com/office/drawing/2014/chart" uri="{C3380CC4-5D6E-409C-BE32-E72D297353CC}">
                <c16:uniqueId val="{00000008-BFE5-405B-BC1D-4D661EB1CE3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BFE5-405B-BC1D-4D661EB1CE36}"/>
              </c:ext>
            </c:extLst>
          </c:dPt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BFE5-405B-BC1D-4D661EB1CE36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BFE5-405B-BC1D-4D661EB1CE36}"/>
              </c:ext>
            </c:extLst>
          </c:dPt>
          <c:dPt>
            <c:idx val="7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8-2676-4B0D-8B8A-B81BF4C9A4CE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DE9C-0C4C-81DF-226A29C43485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9C-0C4C-81DF-226A29C4348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1100">
                    <a:latin typeface="Century Gothic" panose="020B0502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6350" cap="flat" cmpd="sng" algn="ctr">
                      <a:solidFill>
                        <a:schemeClr val="tx1"/>
                      </a:solidFill>
                      <a:prstDash val="solid"/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QD3_5!$A$2:$A$12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QD3_5!$B$2:$B$12</c:f>
              <c:numCache>
                <c:formatCode>General</c:formatCode>
                <c:ptCount val="11"/>
                <c:pt idx="0">
                  <c:v>87</c:v>
                </c:pt>
                <c:pt idx="1">
                  <c:v>94</c:v>
                </c:pt>
                <c:pt idx="2">
                  <c:v>65</c:v>
                </c:pt>
                <c:pt idx="3">
                  <c:v>47</c:v>
                </c:pt>
                <c:pt idx="4">
                  <c:v>60</c:v>
                </c:pt>
                <c:pt idx="5">
                  <c:v>101</c:v>
                </c:pt>
                <c:pt idx="6">
                  <c:v>97</c:v>
                </c:pt>
                <c:pt idx="7">
                  <c:v>64</c:v>
                </c:pt>
                <c:pt idx="8">
                  <c:v>84</c:v>
                </c:pt>
                <c:pt idx="9">
                  <c:v>84</c:v>
                </c:pt>
                <c:pt idx="10">
                  <c:v>106</c:v>
                </c:pt>
              </c:numCache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9-BFE5-405B-BC1D-4D661EB1CE3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419676384"/>
        <c:axId val="419676776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QD3_5!$C$1</c15:sqref>
                        </c15:formulaRef>
                      </c:ext>
                    </c:extLst>
                    <c:strCache>
                      <c:ptCount val="1"/>
                      <c:pt idx="0">
                        <c:v>Global spending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numFmt formatCode="&quot;$&quot;#,##0" sourceLinked="0"/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100" b="0" i="0" u="none" strike="noStrike" kern="1200" baseline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defRPr>
                      </a:pPr>
                      <a:endParaRPr lang="en-US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6350" cap="flat" cmpd="sng" algn="ctr">
                            <a:solidFill>
                              <a:schemeClr val="tx1"/>
                            </a:solidFill>
                            <a:prstDash val="solid"/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QD3_5!$A$2:$A$12</c15:sqref>
                        </c15:formulaRef>
                      </c:ext>
                    </c:extLst>
                    <c:strCache>
                      <c:ptCount val="11"/>
                      <c:pt idx="0">
                        <c:v>Care: Static Clinic</c:v>
                      </c:pt>
                      <c:pt idx="1">
                        <c:v>Care: Outreach, mobile clinic, Community-based, delivery</c:v>
                      </c:pt>
                      <c:pt idx="2">
                        <c:v>Care: Other Services, enabled or referred (associated clinics)</c:v>
                      </c:pt>
                      <c:pt idx="3">
                        <c:v>Care: Social Marketing Services</c:v>
                      </c:pt>
                      <c:pt idx="4">
                        <c:v>Care: Digital Health Intervention and Selfcare</c:v>
                      </c:pt>
                      <c:pt idx="5">
                        <c:v>Advocacy</c:v>
                      </c:pt>
                      <c:pt idx="6">
                        <c:v>CSE</c:v>
                      </c:pt>
                      <c:pt idx="7">
                        <c:v>CSE Online, including social media</c:v>
                      </c:pt>
                      <c:pt idx="8">
                        <c:v>Partnerships and Movements: capacity-sharing, amplifying messages, and sub-granting</c:v>
                      </c:pt>
                      <c:pt idx="9">
                        <c:v>Knowledge, research, evidence, innovation, and publishing, including peer-review articles</c:v>
                      </c:pt>
                      <c:pt idx="10">
                        <c:v>Internal MA infrastructure, Organisational Development, Capacity Development, values, processes, and procedures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QD3_5!$C$2:$C$12</c15:sqref>
                        </c15:formulaRef>
                      </c:ext>
                    </c:extLst>
                    <c:numCache>
                      <c:formatCode>"$"#,##0.00_);[Red]\("$"#,##0.00\)</c:formatCode>
                      <c:ptCount val="11"/>
                      <c:pt idx="0">
                        <c:v>95123634.480000004</c:v>
                      </c:pt>
                      <c:pt idx="1">
                        <c:v>36529840.810000002</c:v>
                      </c:pt>
                      <c:pt idx="2">
                        <c:v>13987509.560000001</c:v>
                      </c:pt>
                      <c:pt idx="3">
                        <c:v>32992684</c:v>
                      </c:pt>
                      <c:pt idx="4" formatCode="_([$$-409]* #,##0.00_);_([$$-409]* \(#,##0.00\);_([$$-409]* &quot;-&quot;??_);_(@_)">
                        <c:v>2854254.1</c:v>
                      </c:pt>
                      <c:pt idx="5" formatCode="_([$$-409]* #,##0.00_);_([$$-409]* \(#,##0.00\);_([$$-409]* &quot;-&quot;??_);_(@_)">
                        <c:v>16864343.530000001</c:v>
                      </c:pt>
                      <c:pt idx="6" formatCode="_([$$-409]* #,##0.00_);_([$$-409]* \(#,##0.00\);_([$$-409]* &quot;-&quot;??_);_(@_)">
                        <c:v>11347269.5</c:v>
                      </c:pt>
                      <c:pt idx="7">
                        <c:v>1946479.29</c:v>
                      </c:pt>
                      <c:pt idx="8">
                        <c:v>12756763.59</c:v>
                      </c:pt>
                      <c:pt idx="9">
                        <c:v>9005787.1300000008</c:v>
                      </c:pt>
                      <c:pt idx="10">
                        <c:v>37479155.380000003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0-BFE5-405B-BC1D-4D661EB1CE36}"/>
                  </c:ext>
                </c:extLst>
              </c15:ser>
            </c15:filteredBarSeries>
          </c:ext>
        </c:extLst>
      </c:barChart>
      <c:catAx>
        <c:axId val="419676384"/>
        <c:scaling>
          <c:orientation val="maxMin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 w="6350" cap="flat" cmpd="sng" algn="ctr">
            <a:solidFill>
              <a:schemeClr val="tx1">
                <a:tint val="75000"/>
              </a:schemeClr>
            </a:solidFill>
            <a:prstDash val="solid"/>
            <a:round/>
          </a:ln>
          <a:effectLst/>
        </c:spPr>
        <c:txPr>
          <a:bodyPr rot="-60000000" vert="horz"/>
          <a:lstStyle/>
          <a:p>
            <a:pPr>
              <a:defRPr sz="1100">
                <a:latin typeface="Century Gothic" panose="020B0502020202020204" pitchFamily="34" charset="0"/>
              </a:defRPr>
            </a:pPr>
            <a:endParaRPr lang="en-US"/>
          </a:p>
        </c:txPr>
        <c:crossAx val="419676776"/>
        <c:crosses val="autoZero"/>
        <c:auto val="1"/>
        <c:lblAlgn val="ctr"/>
        <c:lblOffset val="100"/>
        <c:noMultiLvlLbl val="1"/>
      </c:catAx>
      <c:valAx>
        <c:axId val="419676776"/>
        <c:scaling>
          <c:orientation val="minMax"/>
        </c:scaling>
        <c:delete val="1"/>
        <c:axPos val="b"/>
        <c:numFmt formatCode="0%" sourceLinked="0"/>
        <c:majorTickMark val="out"/>
        <c:minorTickMark val="none"/>
        <c:tickLblPos val="nextTo"/>
        <c:crossAx val="419676384"/>
        <c:crosses val="max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 sz="1000"/>
      </a:pPr>
      <a:endParaRPr lang="en-US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5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9B3D-1B41-89F6-AC9730EC962F}"/>
              </c:ext>
            </c:extLst>
          </c:dPt>
          <c:dPt>
            <c:idx val="6"/>
            <c:invertIfNegative val="0"/>
            <c:bubble3D val="0"/>
            <c:spPr>
              <a:solidFill>
                <a:srgbClr val="7030A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9B3D-1B41-89F6-AC9730EC962F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B3D-1B41-89F6-AC9730EC962F}"/>
              </c:ext>
            </c:extLst>
          </c:dPt>
          <c:dPt>
            <c:idx val="8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9B3D-1B41-89F6-AC9730EC962F}"/>
              </c:ext>
            </c:extLst>
          </c:dPt>
          <c:dPt>
            <c:idx val="9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B3D-1B41-89F6-AC9730EC962F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9B3D-1B41-89F6-AC9730EC962F}"/>
              </c:ext>
            </c:extLst>
          </c:dPt>
          <c:dLbls>
            <c:dLbl>
              <c:idx val="0"/>
              <c:layout>
                <c:manualLayout>
                  <c:x val="0"/>
                  <c:y val="1.601746119027716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D6AF-6F4B-BC5B-899D886FB81E}"/>
                </c:ext>
              </c:extLst>
            </c:dLbl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Sheet1!$B$2:$B$12</c:f>
              <c:numCache>
                <c:formatCode>"$"#,##0.00_);[Red]\("$"#,##0.00\)</c:formatCode>
                <c:ptCount val="11"/>
                <c:pt idx="0">
                  <c:v>96745610.780000001</c:v>
                </c:pt>
                <c:pt idx="1">
                  <c:v>39455266.810000002</c:v>
                </c:pt>
                <c:pt idx="2">
                  <c:v>14016978.560000001</c:v>
                </c:pt>
                <c:pt idx="3">
                  <c:v>33033785</c:v>
                </c:pt>
                <c:pt idx="4" formatCode="_([$$-409]* #,##0.00_);_([$$-409]* \(#,##0.00\);_([$$-409]* &quot;-&quot;??_);_(@_)">
                  <c:v>2961269.1</c:v>
                </c:pt>
                <c:pt idx="5" formatCode="_([$$-409]* #,##0.00_);_([$$-409]* \(#,##0.00\);_([$$-409]* &quot;-&quot;??_);_(@_)">
                  <c:v>17234052.18</c:v>
                </c:pt>
                <c:pt idx="6" formatCode="_([$$-409]* #,##0.00_);_([$$-409]* \(#,##0.00\);_([$$-409]* &quot;-&quot;??_);_(@_)">
                  <c:v>11590093.189999999</c:v>
                </c:pt>
                <c:pt idx="7">
                  <c:v>1956998.29</c:v>
                </c:pt>
                <c:pt idx="8">
                  <c:v>12921949.279999999</c:v>
                </c:pt>
                <c:pt idx="9">
                  <c:v>9528668.5</c:v>
                </c:pt>
                <c:pt idx="10">
                  <c:v>39078125.850000001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D-1B41-89F6-AC9730EC96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Pillar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3D-1B41-89F6-AC9730EC96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Care: Static Clinic</c:v>
                </c:pt>
                <c:pt idx="1">
                  <c:v>Care: Outreach, mobile clinic, Community-based, delivery</c:v>
                </c:pt>
                <c:pt idx="2">
                  <c:v>Care: Other Services, enabled or referred (associated clinics)</c:v>
                </c:pt>
                <c:pt idx="3">
                  <c:v>Care: Social Marketing Services</c:v>
                </c:pt>
                <c:pt idx="4">
                  <c:v>Care: Digital Health Intervention and Selfcare</c:v>
                </c:pt>
                <c:pt idx="5">
                  <c:v>Advocacy</c:v>
                </c:pt>
                <c:pt idx="6">
                  <c:v>CSE</c:v>
                </c:pt>
                <c:pt idx="7">
                  <c:v>CSE Online, including social media</c:v>
                </c:pt>
                <c:pt idx="8">
                  <c:v>Partnerships and Movements: capacity-sharing, amplifying messages, and sub-granting</c:v>
                </c:pt>
                <c:pt idx="9">
                  <c:v>Knowledge, research, evidence, innovation, and publishing, including peer-review articles</c:v>
                </c:pt>
                <c:pt idx="10">
                  <c:v>Internal MA infrastructure, Organisational Development, Capacity Development, values, processes, and procedures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B3D-1B41-89F6-AC9730EC96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62704479"/>
        <c:axId val="1824386480"/>
      </c:barChart>
      <c:catAx>
        <c:axId val="62704479"/>
        <c:scaling>
          <c:orientation val="maxMin"/>
        </c:scaling>
        <c:delete val="0"/>
        <c:axPos val="l"/>
        <c:numFmt formatCode="&quot;$&quot;#,##0;[Red]&quot;$&quot;#,##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1824386480"/>
        <c:crosses val="autoZero"/>
        <c:auto val="0"/>
        <c:lblAlgn val="ctr"/>
        <c:lblOffset val="100"/>
        <c:noMultiLvlLbl val="0"/>
      </c:catAx>
      <c:valAx>
        <c:axId val="1824386480"/>
        <c:scaling>
          <c:orientation val="minMax"/>
        </c:scaling>
        <c:delete val="1"/>
        <c:axPos val="t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&quot;$&quot;#,##0.00_);[Red]\(&quot;$&quot;#,##0.00\)" sourceLinked="1"/>
        <c:majorTickMark val="none"/>
        <c:minorTickMark val="none"/>
        <c:tickLblPos val="nextTo"/>
        <c:crossAx val="6270447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Commodities</c:v>
                </c:pt>
                <c:pt idx="1">
                  <c:v>Indirect/support costs</c:v>
                </c:pt>
                <c:pt idx="2">
                  <c:v>Personnel</c:v>
                </c:pt>
                <c:pt idx="3">
                  <c:v>Direct project activities</c:v>
                </c:pt>
              </c:strCache>
            </c:strRef>
          </c:cat>
          <c:val>
            <c:numRef>
              <c:f>Sheet1!$B$2:$B$5</c:f>
              <c:numCache>
                <c:formatCode>0.00,,"M"</c:formatCode>
                <c:ptCount val="4"/>
                <c:pt idx="0">
                  <c:v>25675272.82681904</c:v>
                </c:pt>
                <c:pt idx="1">
                  <c:v>31845127.498923223</c:v>
                </c:pt>
                <c:pt idx="2">
                  <c:v>82695340.047706544</c:v>
                </c:pt>
                <c:pt idx="3">
                  <c:v>101763273.18095048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C2-0142-BEB9-90D432CF75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Commodities</c:v>
                </c:pt>
                <c:pt idx="1">
                  <c:v>Indirect/support costs</c:v>
                </c:pt>
                <c:pt idx="2">
                  <c:v>Personnel</c:v>
                </c:pt>
                <c:pt idx="3">
                  <c:v>Direct project activities</c:v>
                </c:pt>
              </c:strCache>
            </c:strRef>
          </c:cat>
          <c:val>
            <c:numRef>
              <c:f>Sheet1!$C$2:$C$5</c:f>
              <c:numCache>
                <c:formatCode>0.00,,"M"</c:formatCode>
                <c:ptCount val="4"/>
                <c:pt idx="0">
                  <c:v>25416882.198918082</c:v>
                </c:pt>
                <c:pt idx="1">
                  <c:v>32437911.128966421</c:v>
                </c:pt>
                <c:pt idx="2">
                  <c:v>78874982.448507532</c:v>
                </c:pt>
                <c:pt idx="3">
                  <c:v>108807796.8117691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C2-0142-BEB9-90D432CF75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numFmt formatCode="&quot;$&quot;0.00,,&quot;M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Commodities</c:v>
                </c:pt>
                <c:pt idx="1">
                  <c:v>Indirect/support costs</c:v>
                </c:pt>
                <c:pt idx="2">
                  <c:v>Personnel</c:v>
                </c:pt>
                <c:pt idx="3">
                  <c:v>Direct project activities</c:v>
                </c:pt>
              </c:strCache>
            </c:strRef>
          </c:cat>
          <c:val>
            <c:numRef>
              <c:f>Sheet1!$D$2:$D$5</c:f>
              <c:numCache>
                <c:formatCode>0.00,,"M"</c:formatCode>
                <c:ptCount val="4"/>
                <c:pt idx="0">
                  <c:v>40044220.199999996</c:v>
                </c:pt>
                <c:pt idx="1">
                  <c:v>31524584.97000001</c:v>
                </c:pt>
                <c:pt idx="2">
                  <c:v>96362030.799999982</c:v>
                </c:pt>
                <c:pt idx="3">
                  <c:v>94849522.329999983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C2-0142-BEB9-90D432CF750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 dirty="0"/>
                      <a:t>$</a:t>
                    </a:r>
                    <a:fld id="{FABD4A0E-758C-3143-A211-589CFB81E2A7}" type="VALUE">
                      <a:rPr lang="en-US" smtClean="0"/>
                      <a:pPr/>
                      <a:t>[VALUE]</a:t>
                    </a:fld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276-C54B-B07C-B73181EC26FF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F57058B5-D5CA-0F45-9335-611A481CD2F5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276-C54B-B07C-B73181EC26FF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6B02EE7A-276B-9F44-8D36-5D639A2CBD72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276-C54B-B07C-B73181EC26FF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en-US"/>
                      <a:t>$</a:t>
                    </a:r>
                    <a:fld id="{FD99CFEE-CC34-8F4E-B397-7ABDE27DA767}" type="VALUE">
                      <a:rPr lang="en-US" smtClean="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276-C54B-B07C-B73181EC26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entury Gothic" panose="020B0502020202020204" pitchFamily="34" charset="0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eparator>,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Sheet1!$A$2:$A$5</c:f>
              <c:strCache>
                <c:ptCount val="4"/>
                <c:pt idx="0">
                  <c:v>Commodities</c:v>
                </c:pt>
                <c:pt idx="1">
                  <c:v>Indirect/support costs</c:v>
                </c:pt>
                <c:pt idx="2">
                  <c:v>Personnel</c:v>
                </c:pt>
                <c:pt idx="3">
                  <c:v>Direct project activities</c:v>
                </c:pt>
              </c:strCache>
            </c:strRef>
          </c:cat>
          <c:val>
            <c:numRef>
              <c:f>Sheet1!$E$2:$E$5</c:f>
              <c:numCache>
                <c:formatCode>0.00,,"M"</c:formatCode>
                <c:ptCount val="4"/>
                <c:pt idx="0">
                  <c:v>32451533.390000001</c:v>
                </c:pt>
                <c:pt idx="1">
                  <c:v>36055839.450000003</c:v>
                </c:pt>
                <c:pt idx="2">
                  <c:v>73337307.909999996</c:v>
                </c:pt>
                <c:pt idx="3">
                  <c:v>136678116.77000001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76-C54B-B07C-B73181EC2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069776448"/>
        <c:axId val="218032703"/>
      </c:barChart>
      <c:catAx>
        <c:axId val="206977644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18032703"/>
        <c:crosses val="autoZero"/>
        <c:auto val="1"/>
        <c:lblAlgn val="ctr"/>
        <c:lblOffset val="100"/>
        <c:noMultiLvlLbl val="0"/>
      </c:catAx>
      <c:valAx>
        <c:axId val="218032703"/>
        <c:scaling>
          <c:orientation val="minMax"/>
        </c:scaling>
        <c:delete val="0"/>
        <c:axPos val="b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,,&quot;M&quot;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  <a:ea typeface="+mn-ea"/>
                <a:cs typeface="+mn-cs"/>
              </a:defRPr>
            </a:pPr>
            <a:endParaRPr lang="en-US"/>
          </a:p>
        </c:txPr>
        <c:crossAx val="206977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31459B0-9646-E34D-86E2-DADB5A5BCCDE}" type="doc">
      <dgm:prSet loTypeId="urn:microsoft.com/office/officeart/2008/layout/HalfCircleOrganizationChart" loCatId="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GB"/>
        </a:p>
      </dgm:t>
    </dgm:pt>
    <dgm:pt modelId="{D7034511-BEA1-D34A-A2B2-1A045D1732C7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Unrestricted </a:t>
          </a:r>
        </a:p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Funds</a:t>
          </a:r>
        </a:p>
      </dgm:t>
    </dgm:pt>
    <dgm:pt modelId="{890B71FA-93E3-DB45-86FE-55AACC34E0BB}" type="parTrans" cxnId="{17701EA6-E7EB-D54A-AA59-C7A96C5A153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5918B67C-421D-4E43-8D94-098301BCF8E1}" type="sibTrans" cxnId="{17701EA6-E7EB-D54A-AA59-C7A96C5A153A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FF617A41-3C9F-5F4C-9D03-538870475174}">
      <dgm:prSet phldrT="[Text]"/>
      <dgm:spPr/>
      <dgm:t>
        <a:bodyPr/>
        <a:lstStyle/>
        <a:p>
          <a:r>
            <a: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2: </a:t>
          </a:r>
        </a:p>
        <a:p>
          <a:r>
            <a: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 </a:t>
          </a:r>
        </a:p>
        <a:p>
          <a:r>
            <a:rPr lang="en-GB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15%)</a:t>
          </a:r>
          <a:endParaRPr lang="en-GB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C58594-84AE-734D-AC83-D6C73B07B249}" type="parTrans" cxnId="{2BC4E557-3E4E-2C49-9DBD-A58841AF467E}">
      <dgm:prSet/>
      <dgm:spPr/>
      <dgm:t>
        <a:bodyPr/>
        <a:lstStyle/>
        <a:p>
          <a:endParaRPr lang="en-GB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A2CF179-CB90-3544-9608-BCD237FFF202}" type="sibTrans" cxnId="{2BC4E557-3E4E-2C49-9DBD-A58841AF467E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82AB26F9-D89A-944C-A348-0FC38C6DEEC5}">
      <dgm:prSet phldrT="[Text]"/>
      <dgm:spPr/>
      <dgm:t>
        <a:bodyPr/>
        <a:lstStyle/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3: </a:t>
          </a:r>
        </a:p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Humanitarian Response</a:t>
          </a:r>
        </a:p>
        <a:p>
          <a:r>
            <a:rPr lang="en-GB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5%)</a:t>
          </a:r>
        </a:p>
      </dgm:t>
    </dgm:pt>
    <dgm:pt modelId="{2987CC71-C0CB-0540-BD86-297B1285662D}" type="parTrans" cxnId="{BAB78B65-E1BB-8247-A6F1-E70CE6503C59}">
      <dgm:prSet/>
      <dgm:spPr/>
      <dgm:t>
        <a:bodyPr/>
        <a:lstStyle/>
        <a:p>
          <a:endParaRPr lang="en-GB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C16F29D-3FEF-3F45-877B-B914BD5482B0}" type="sibTrans" cxnId="{BAB78B65-E1BB-8247-A6F1-E70CE6503C59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2C8EBA79-D177-4848-BB88-767DD213A71D}">
      <dgm:prSet phldrT="[Text]" custT="1"/>
      <dgm:spPr>
        <a:solidFill>
          <a:srgbClr val="FF0000"/>
        </a:solidFill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GB" sz="24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Stream 1</a:t>
          </a:r>
          <a:r>
            <a:rPr lang="en-GB" sz="2400" b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2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Core Support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GB" sz="2200" b="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(Min. 80%)</a:t>
          </a:r>
        </a:p>
      </dgm:t>
    </dgm:pt>
    <dgm:pt modelId="{50E17DDD-B115-E242-9A46-B6966A532918}" type="parTrans" cxnId="{A06599FF-8CEB-2943-9BA9-119CF3EDEE6F}">
      <dgm:prSet/>
      <dgm:spPr/>
      <dgm:t>
        <a:bodyPr/>
        <a:lstStyle/>
        <a:p>
          <a:endParaRPr lang="en-GB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3FD3026-9619-6D49-8CD5-1DFF6CBF0882}" type="sibTrans" cxnId="{A06599FF-8CEB-2943-9BA9-119CF3EDEE6F}">
      <dgm:prSet/>
      <dgm:spPr/>
      <dgm:t>
        <a:bodyPr/>
        <a:lstStyle/>
        <a:p>
          <a:endParaRPr lang="en-GB">
            <a:solidFill>
              <a:schemeClr val="tx1"/>
            </a:solidFill>
          </a:endParaRPr>
        </a:p>
      </dgm:t>
    </dgm:pt>
    <dgm:pt modelId="{16F9A7A3-AD9F-034D-AC98-114E6395C47D}" type="pres">
      <dgm:prSet presAssocID="{931459B0-9646-E34D-86E2-DADB5A5BCCDE}" presName="Name0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E788C5C-F1F7-5549-B7F4-B7C53B1290A9}" type="pres">
      <dgm:prSet presAssocID="{D7034511-BEA1-D34A-A2B2-1A045D1732C7}" presName="hierRoot1" presStyleCnt="0">
        <dgm:presLayoutVars>
          <dgm:hierBranch val="init"/>
        </dgm:presLayoutVars>
      </dgm:prSet>
      <dgm:spPr/>
    </dgm:pt>
    <dgm:pt modelId="{8AA42382-A8C6-FF40-9996-87BE7A3FA4A3}" type="pres">
      <dgm:prSet presAssocID="{D7034511-BEA1-D34A-A2B2-1A045D1732C7}" presName="rootComposite1" presStyleCnt="0"/>
      <dgm:spPr/>
    </dgm:pt>
    <dgm:pt modelId="{FBE9EE97-7255-4D41-B0E5-CB33F3A8BF1C}" type="pres">
      <dgm:prSet presAssocID="{D7034511-BEA1-D34A-A2B2-1A045D1732C7}" presName="rootText1" presStyleLbl="alignAcc1" presStyleIdx="0" presStyleCnt="0">
        <dgm:presLayoutVars>
          <dgm:chPref val="3"/>
        </dgm:presLayoutVars>
      </dgm:prSet>
      <dgm:spPr/>
    </dgm:pt>
    <dgm:pt modelId="{BC99257B-97E6-3B48-8791-B5B6696995FD}" type="pres">
      <dgm:prSet presAssocID="{D7034511-BEA1-D34A-A2B2-1A045D1732C7}" presName="topArc1" presStyleLbl="parChTrans1D1" presStyleIdx="0" presStyleCnt="8"/>
      <dgm:spPr/>
    </dgm:pt>
    <dgm:pt modelId="{6CE0F854-3EE6-2A4C-A316-224237DA3E90}" type="pres">
      <dgm:prSet presAssocID="{D7034511-BEA1-D34A-A2B2-1A045D1732C7}" presName="bottomArc1" presStyleLbl="parChTrans1D1" presStyleIdx="1" presStyleCnt="8"/>
      <dgm:spPr/>
    </dgm:pt>
    <dgm:pt modelId="{E62075BF-6F16-2043-AB4C-8483B6747F04}" type="pres">
      <dgm:prSet presAssocID="{D7034511-BEA1-D34A-A2B2-1A045D1732C7}" presName="topConnNode1" presStyleLbl="node1" presStyleIdx="0" presStyleCnt="0"/>
      <dgm:spPr/>
    </dgm:pt>
    <dgm:pt modelId="{B54FED78-57BB-3341-AFAB-793BB95CE28E}" type="pres">
      <dgm:prSet presAssocID="{D7034511-BEA1-D34A-A2B2-1A045D1732C7}" presName="hierChild2" presStyleCnt="0"/>
      <dgm:spPr/>
    </dgm:pt>
    <dgm:pt modelId="{738CAE97-8715-6447-8B2E-A1518ABD34FE}" type="pres">
      <dgm:prSet presAssocID="{50E17DDD-B115-E242-9A46-B6966A532918}" presName="Name28" presStyleLbl="parChTrans1D2" presStyleIdx="0" presStyleCnt="3"/>
      <dgm:spPr/>
    </dgm:pt>
    <dgm:pt modelId="{A7BE1A4B-526F-DA46-AA57-8F03E04CEF7D}" type="pres">
      <dgm:prSet presAssocID="{2C8EBA79-D177-4848-BB88-767DD213A71D}" presName="hierRoot2" presStyleCnt="0">
        <dgm:presLayoutVars>
          <dgm:hierBranch val="init"/>
        </dgm:presLayoutVars>
      </dgm:prSet>
      <dgm:spPr/>
    </dgm:pt>
    <dgm:pt modelId="{C0C618E6-AF33-5A40-8F23-D174171260C4}" type="pres">
      <dgm:prSet presAssocID="{2C8EBA79-D177-4848-BB88-767DD213A71D}" presName="rootComposite2" presStyleCnt="0"/>
      <dgm:spPr/>
    </dgm:pt>
    <dgm:pt modelId="{85DB2380-42C2-2547-8CD3-E3680B1ABB7A}" type="pres">
      <dgm:prSet presAssocID="{2C8EBA79-D177-4848-BB88-767DD213A71D}" presName="rootText2" presStyleLbl="alignAcc1" presStyleIdx="0" presStyleCnt="0">
        <dgm:presLayoutVars>
          <dgm:chPref val="3"/>
        </dgm:presLayoutVars>
      </dgm:prSet>
      <dgm:spPr/>
    </dgm:pt>
    <dgm:pt modelId="{6983A4DE-C817-4A4C-AB8A-6FBBDAD474A4}" type="pres">
      <dgm:prSet presAssocID="{2C8EBA79-D177-4848-BB88-767DD213A71D}" presName="topArc2" presStyleLbl="parChTrans1D1" presStyleIdx="2" presStyleCnt="8"/>
      <dgm:spPr>
        <a:noFill/>
      </dgm:spPr>
    </dgm:pt>
    <dgm:pt modelId="{5EA42BA8-4511-B745-A5F8-25FEF2168E1D}" type="pres">
      <dgm:prSet presAssocID="{2C8EBA79-D177-4848-BB88-767DD213A71D}" presName="bottomArc2" presStyleLbl="parChTrans1D1" presStyleIdx="3" presStyleCnt="8"/>
      <dgm:spPr/>
    </dgm:pt>
    <dgm:pt modelId="{B7CA2936-1F5A-7040-BB7D-7ADCA0CD5404}" type="pres">
      <dgm:prSet presAssocID="{2C8EBA79-D177-4848-BB88-767DD213A71D}" presName="topConnNode2" presStyleLbl="node2" presStyleIdx="0" presStyleCnt="0"/>
      <dgm:spPr/>
    </dgm:pt>
    <dgm:pt modelId="{413BCE03-0597-394C-A116-8918D28BAF8F}" type="pres">
      <dgm:prSet presAssocID="{2C8EBA79-D177-4848-BB88-767DD213A71D}" presName="hierChild4" presStyleCnt="0"/>
      <dgm:spPr/>
    </dgm:pt>
    <dgm:pt modelId="{4BB4431F-9C5A-7D43-B817-C747BE07E40B}" type="pres">
      <dgm:prSet presAssocID="{2C8EBA79-D177-4848-BB88-767DD213A71D}" presName="hierChild5" presStyleCnt="0"/>
      <dgm:spPr/>
    </dgm:pt>
    <dgm:pt modelId="{94512C66-8195-5E45-A813-CC6EB14AB4AC}" type="pres">
      <dgm:prSet presAssocID="{1BC58594-84AE-734D-AC83-D6C73B07B249}" presName="Name28" presStyleLbl="parChTrans1D2" presStyleIdx="1" presStyleCnt="3"/>
      <dgm:spPr/>
    </dgm:pt>
    <dgm:pt modelId="{BBDF848F-CABA-FD43-B701-A2B3FA094A07}" type="pres">
      <dgm:prSet presAssocID="{FF617A41-3C9F-5F4C-9D03-538870475174}" presName="hierRoot2" presStyleCnt="0">
        <dgm:presLayoutVars>
          <dgm:hierBranch val="init"/>
        </dgm:presLayoutVars>
      </dgm:prSet>
      <dgm:spPr/>
    </dgm:pt>
    <dgm:pt modelId="{009BB81F-F7EB-0841-94C6-5903DB406545}" type="pres">
      <dgm:prSet presAssocID="{FF617A41-3C9F-5F4C-9D03-538870475174}" presName="rootComposite2" presStyleCnt="0"/>
      <dgm:spPr/>
    </dgm:pt>
    <dgm:pt modelId="{D40BD38A-C155-8244-8396-1BFD3BBF9572}" type="pres">
      <dgm:prSet presAssocID="{FF617A41-3C9F-5F4C-9D03-538870475174}" presName="rootText2" presStyleLbl="alignAcc1" presStyleIdx="0" presStyleCnt="0">
        <dgm:presLayoutVars>
          <dgm:chPref val="3"/>
        </dgm:presLayoutVars>
      </dgm:prSet>
      <dgm:spPr/>
    </dgm:pt>
    <dgm:pt modelId="{5E913F9E-1615-FC4B-BA65-C52EEF16C034}" type="pres">
      <dgm:prSet presAssocID="{FF617A41-3C9F-5F4C-9D03-538870475174}" presName="topArc2" presStyleLbl="parChTrans1D1" presStyleIdx="4" presStyleCnt="8"/>
      <dgm:spPr/>
    </dgm:pt>
    <dgm:pt modelId="{55312698-4595-974D-914E-3AB6D6198C00}" type="pres">
      <dgm:prSet presAssocID="{FF617A41-3C9F-5F4C-9D03-538870475174}" presName="bottomArc2" presStyleLbl="parChTrans1D1" presStyleIdx="5" presStyleCnt="8"/>
      <dgm:spPr/>
    </dgm:pt>
    <dgm:pt modelId="{B90A79FB-D9DC-8049-942C-A87B31709176}" type="pres">
      <dgm:prSet presAssocID="{FF617A41-3C9F-5F4C-9D03-538870475174}" presName="topConnNode2" presStyleLbl="node2" presStyleIdx="0" presStyleCnt="0"/>
      <dgm:spPr/>
    </dgm:pt>
    <dgm:pt modelId="{71032A90-2A41-8247-ABBF-2B3C8A621A59}" type="pres">
      <dgm:prSet presAssocID="{FF617A41-3C9F-5F4C-9D03-538870475174}" presName="hierChild4" presStyleCnt="0"/>
      <dgm:spPr/>
    </dgm:pt>
    <dgm:pt modelId="{51C160FD-392B-9A4C-AE7F-262607DB37AB}" type="pres">
      <dgm:prSet presAssocID="{FF617A41-3C9F-5F4C-9D03-538870475174}" presName="hierChild5" presStyleCnt="0"/>
      <dgm:spPr/>
    </dgm:pt>
    <dgm:pt modelId="{1FFA32A4-12A3-9F4D-BA20-631B41F13008}" type="pres">
      <dgm:prSet presAssocID="{2987CC71-C0CB-0540-BD86-297B1285662D}" presName="Name28" presStyleLbl="parChTrans1D2" presStyleIdx="2" presStyleCnt="3"/>
      <dgm:spPr/>
    </dgm:pt>
    <dgm:pt modelId="{CC90C0EA-2D97-3C40-BC85-579DEFF3E28A}" type="pres">
      <dgm:prSet presAssocID="{82AB26F9-D89A-944C-A348-0FC38C6DEEC5}" presName="hierRoot2" presStyleCnt="0">
        <dgm:presLayoutVars>
          <dgm:hierBranch val="init"/>
        </dgm:presLayoutVars>
      </dgm:prSet>
      <dgm:spPr/>
    </dgm:pt>
    <dgm:pt modelId="{5D0AC7C2-EEDF-2940-95DF-ECDDC41B84AF}" type="pres">
      <dgm:prSet presAssocID="{82AB26F9-D89A-944C-A348-0FC38C6DEEC5}" presName="rootComposite2" presStyleCnt="0"/>
      <dgm:spPr/>
    </dgm:pt>
    <dgm:pt modelId="{8AAE415C-35E0-0A4F-AE5C-5A349BAFA774}" type="pres">
      <dgm:prSet presAssocID="{82AB26F9-D89A-944C-A348-0FC38C6DEEC5}" presName="rootText2" presStyleLbl="alignAcc1" presStyleIdx="0" presStyleCnt="0">
        <dgm:presLayoutVars>
          <dgm:chPref val="3"/>
        </dgm:presLayoutVars>
      </dgm:prSet>
      <dgm:spPr/>
    </dgm:pt>
    <dgm:pt modelId="{4EDFB78A-C10D-D145-A4E6-600F058F632A}" type="pres">
      <dgm:prSet presAssocID="{82AB26F9-D89A-944C-A348-0FC38C6DEEC5}" presName="topArc2" presStyleLbl="parChTrans1D1" presStyleIdx="6" presStyleCnt="8"/>
      <dgm:spPr/>
    </dgm:pt>
    <dgm:pt modelId="{93AD89BE-CD6C-7940-AF20-A8896B0A9B9D}" type="pres">
      <dgm:prSet presAssocID="{82AB26F9-D89A-944C-A348-0FC38C6DEEC5}" presName="bottomArc2" presStyleLbl="parChTrans1D1" presStyleIdx="7" presStyleCnt="8"/>
      <dgm:spPr/>
    </dgm:pt>
    <dgm:pt modelId="{B706D3D1-6463-1345-8659-923E2429E39C}" type="pres">
      <dgm:prSet presAssocID="{82AB26F9-D89A-944C-A348-0FC38C6DEEC5}" presName="topConnNode2" presStyleLbl="node2" presStyleIdx="0" presStyleCnt="0"/>
      <dgm:spPr/>
    </dgm:pt>
    <dgm:pt modelId="{283D97E2-E278-6B42-9E6C-CE21738A1BA0}" type="pres">
      <dgm:prSet presAssocID="{82AB26F9-D89A-944C-A348-0FC38C6DEEC5}" presName="hierChild4" presStyleCnt="0"/>
      <dgm:spPr/>
    </dgm:pt>
    <dgm:pt modelId="{2CE8C3E9-82D7-C240-B267-B98778F31B79}" type="pres">
      <dgm:prSet presAssocID="{82AB26F9-D89A-944C-A348-0FC38C6DEEC5}" presName="hierChild5" presStyleCnt="0"/>
      <dgm:spPr/>
    </dgm:pt>
    <dgm:pt modelId="{746A0656-01D2-CA43-A92E-7CE643D0676C}" type="pres">
      <dgm:prSet presAssocID="{D7034511-BEA1-D34A-A2B2-1A045D1732C7}" presName="hierChild3" presStyleCnt="0"/>
      <dgm:spPr/>
    </dgm:pt>
  </dgm:ptLst>
  <dgm:cxnLst>
    <dgm:cxn modelId="{44BEAC06-09EF-7A46-BAA0-B618576EF41E}" type="presOf" srcId="{82AB26F9-D89A-944C-A348-0FC38C6DEEC5}" destId="{B706D3D1-6463-1345-8659-923E2429E39C}" srcOrd="1" destOrd="0" presId="urn:microsoft.com/office/officeart/2008/layout/HalfCircleOrganizationChart"/>
    <dgm:cxn modelId="{51E11F19-C0AF-B74B-BCFC-365F9DA8B463}" type="presOf" srcId="{FF617A41-3C9F-5F4C-9D03-538870475174}" destId="{D40BD38A-C155-8244-8396-1BFD3BBF9572}" srcOrd="0" destOrd="0" presId="urn:microsoft.com/office/officeart/2008/layout/HalfCircleOrganizationChart"/>
    <dgm:cxn modelId="{DD8FFC1D-6643-F34F-B8BD-BD541F6B76C3}" type="presOf" srcId="{931459B0-9646-E34D-86E2-DADB5A5BCCDE}" destId="{16F9A7A3-AD9F-034D-AC98-114E6395C47D}" srcOrd="0" destOrd="0" presId="urn:microsoft.com/office/officeart/2008/layout/HalfCircleOrganizationChart"/>
    <dgm:cxn modelId="{4DC5C937-F950-D04D-965D-79EC1DCC78B9}" type="presOf" srcId="{2C8EBA79-D177-4848-BB88-767DD213A71D}" destId="{B7CA2936-1F5A-7040-BB7D-7ADCA0CD5404}" srcOrd="1" destOrd="0" presId="urn:microsoft.com/office/officeart/2008/layout/HalfCircleOrganizationChart"/>
    <dgm:cxn modelId="{F3E7C54C-0FE4-9849-A7BC-ECD438BF06AF}" type="presOf" srcId="{D7034511-BEA1-D34A-A2B2-1A045D1732C7}" destId="{FBE9EE97-7255-4D41-B0E5-CB33F3A8BF1C}" srcOrd="0" destOrd="0" presId="urn:microsoft.com/office/officeart/2008/layout/HalfCircleOrganizationChart"/>
    <dgm:cxn modelId="{2BC4E557-3E4E-2C49-9DBD-A58841AF467E}" srcId="{D7034511-BEA1-D34A-A2B2-1A045D1732C7}" destId="{FF617A41-3C9F-5F4C-9D03-538870475174}" srcOrd="1" destOrd="0" parTransId="{1BC58594-84AE-734D-AC83-D6C73B07B249}" sibTransId="{DA2CF179-CB90-3544-9608-BCD237FFF202}"/>
    <dgm:cxn modelId="{93347B62-4491-A343-B146-2A1EA0FAA732}" type="presOf" srcId="{2987CC71-C0CB-0540-BD86-297B1285662D}" destId="{1FFA32A4-12A3-9F4D-BA20-631B41F13008}" srcOrd="0" destOrd="0" presId="urn:microsoft.com/office/officeart/2008/layout/HalfCircleOrganizationChart"/>
    <dgm:cxn modelId="{BAB78B65-E1BB-8247-A6F1-E70CE6503C59}" srcId="{D7034511-BEA1-D34A-A2B2-1A045D1732C7}" destId="{82AB26F9-D89A-944C-A348-0FC38C6DEEC5}" srcOrd="2" destOrd="0" parTransId="{2987CC71-C0CB-0540-BD86-297B1285662D}" sibTransId="{DC16F29D-3FEF-3F45-877B-B914BD5482B0}"/>
    <dgm:cxn modelId="{0AD0C065-E32A-0A49-BABD-6D0B79768B9C}" type="presOf" srcId="{D7034511-BEA1-D34A-A2B2-1A045D1732C7}" destId="{E62075BF-6F16-2043-AB4C-8483B6747F04}" srcOrd="1" destOrd="0" presId="urn:microsoft.com/office/officeart/2008/layout/HalfCircleOrganizationChart"/>
    <dgm:cxn modelId="{B0ED7DA0-A7D5-4040-BB67-56E5939B5AA1}" type="presOf" srcId="{1BC58594-84AE-734D-AC83-D6C73B07B249}" destId="{94512C66-8195-5E45-A813-CC6EB14AB4AC}" srcOrd="0" destOrd="0" presId="urn:microsoft.com/office/officeart/2008/layout/HalfCircleOrganizationChart"/>
    <dgm:cxn modelId="{17701EA6-E7EB-D54A-AA59-C7A96C5A153A}" srcId="{931459B0-9646-E34D-86E2-DADB5A5BCCDE}" destId="{D7034511-BEA1-D34A-A2B2-1A045D1732C7}" srcOrd="0" destOrd="0" parTransId="{890B71FA-93E3-DB45-86FE-55AACC34E0BB}" sibTransId="{5918B67C-421D-4E43-8D94-098301BCF8E1}"/>
    <dgm:cxn modelId="{AB776DA7-3C6D-F543-9934-A8E530C2328F}" type="presOf" srcId="{82AB26F9-D89A-944C-A348-0FC38C6DEEC5}" destId="{8AAE415C-35E0-0A4F-AE5C-5A349BAFA774}" srcOrd="0" destOrd="0" presId="urn:microsoft.com/office/officeart/2008/layout/HalfCircleOrganizationChart"/>
    <dgm:cxn modelId="{CB167CC6-08E1-8244-86D5-F92B5A07DD22}" type="presOf" srcId="{FF617A41-3C9F-5F4C-9D03-538870475174}" destId="{B90A79FB-D9DC-8049-942C-A87B31709176}" srcOrd="1" destOrd="0" presId="urn:microsoft.com/office/officeart/2008/layout/HalfCircleOrganizationChart"/>
    <dgm:cxn modelId="{59F716CF-11EE-D545-94CC-A7D9D401EB44}" type="presOf" srcId="{2C8EBA79-D177-4848-BB88-767DD213A71D}" destId="{85DB2380-42C2-2547-8CD3-E3680B1ABB7A}" srcOrd="0" destOrd="0" presId="urn:microsoft.com/office/officeart/2008/layout/HalfCircleOrganizationChart"/>
    <dgm:cxn modelId="{905D45DA-CC01-0B43-B719-8D62E56B7039}" type="presOf" srcId="{50E17DDD-B115-E242-9A46-B6966A532918}" destId="{738CAE97-8715-6447-8B2E-A1518ABD34FE}" srcOrd="0" destOrd="0" presId="urn:microsoft.com/office/officeart/2008/layout/HalfCircleOrganizationChart"/>
    <dgm:cxn modelId="{A06599FF-8CEB-2943-9BA9-119CF3EDEE6F}" srcId="{D7034511-BEA1-D34A-A2B2-1A045D1732C7}" destId="{2C8EBA79-D177-4848-BB88-767DD213A71D}" srcOrd="0" destOrd="0" parTransId="{50E17DDD-B115-E242-9A46-B6966A532918}" sibTransId="{03FD3026-9619-6D49-8CD5-1DFF6CBF0882}"/>
    <dgm:cxn modelId="{401A383C-B194-6F49-A407-A7AD1AEFBA89}" type="presParOf" srcId="{16F9A7A3-AD9F-034D-AC98-114E6395C47D}" destId="{EE788C5C-F1F7-5549-B7F4-B7C53B1290A9}" srcOrd="0" destOrd="0" presId="urn:microsoft.com/office/officeart/2008/layout/HalfCircleOrganizationChart"/>
    <dgm:cxn modelId="{EBF2180E-1832-3F42-9B17-3D14309DEE3D}" type="presParOf" srcId="{EE788C5C-F1F7-5549-B7F4-B7C53B1290A9}" destId="{8AA42382-A8C6-FF40-9996-87BE7A3FA4A3}" srcOrd="0" destOrd="0" presId="urn:microsoft.com/office/officeart/2008/layout/HalfCircleOrganizationChart"/>
    <dgm:cxn modelId="{55BE35D5-051E-9D40-9D60-329EF9AFCDC3}" type="presParOf" srcId="{8AA42382-A8C6-FF40-9996-87BE7A3FA4A3}" destId="{FBE9EE97-7255-4D41-B0E5-CB33F3A8BF1C}" srcOrd="0" destOrd="0" presId="urn:microsoft.com/office/officeart/2008/layout/HalfCircleOrganizationChart"/>
    <dgm:cxn modelId="{BDD945B0-D837-EF42-BC7D-2E307C252278}" type="presParOf" srcId="{8AA42382-A8C6-FF40-9996-87BE7A3FA4A3}" destId="{BC99257B-97E6-3B48-8791-B5B6696995FD}" srcOrd="1" destOrd="0" presId="urn:microsoft.com/office/officeart/2008/layout/HalfCircleOrganizationChart"/>
    <dgm:cxn modelId="{ABE109E3-A56C-1A44-896A-F2948F630E67}" type="presParOf" srcId="{8AA42382-A8C6-FF40-9996-87BE7A3FA4A3}" destId="{6CE0F854-3EE6-2A4C-A316-224237DA3E90}" srcOrd="2" destOrd="0" presId="urn:microsoft.com/office/officeart/2008/layout/HalfCircleOrganizationChart"/>
    <dgm:cxn modelId="{3DEC44A7-3A2A-304D-A4FE-70A33EE85E55}" type="presParOf" srcId="{8AA42382-A8C6-FF40-9996-87BE7A3FA4A3}" destId="{E62075BF-6F16-2043-AB4C-8483B6747F04}" srcOrd="3" destOrd="0" presId="urn:microsoft.com/office/officeart/2008/layout/HalfCircleOrganizationChart"/>
    <dgm:cxn modelId="{8D31202C-A4C7-C546-B9EA-173E5C5F0240}" type="presParOf" srcId="{EE788C5C-F1F7-5549-B7F4-B7C53B1290A9}" destId="{B54FED78-57BB-3341-AFAB-793BB95CE28E}" srcOrd="1" destOrd="0" presId="urn:microsoft.com/office/officeart/2008/layout/HalfCircleOrganizationChart"/>
    <dgm:cxn modelId="{CCA3B534-8D66-464B-9823-074BAB74C927}" type="presParOf" srcId="{B54FED78-57BB-3341-AFAB-793BB95CE28E}" destId="{738CAE97-8715-6447-8B2E-A1518ABD34FE}" srcOrd="0" destOrd="0" presId="urn:microsoft.com/office/officeart/2008/layout/HalfCircleOrganizationChart"/>
    <dgm:cxn modelId="{3F96ADA8-520C-8347-AD97-DE16DF3AACD4}" type="presParOf" srcId="{B54FED78-57BB-3341-AFAB-793BB95CE28E}" destId="{A7BE1A4B-526F-DA46-AA57-8F03E04CEF7D}" srcOrd="1" destOrd="0" presId="urn:microsoft.com/office/officeart/2008/layout/HalfCircleOrganizationChart"/>
    <dgm:cxn modelId="{D1A71712-3207-824B-A048-46D2C508E6BE}" type="presParOf" srcId="{A7BE1A4B-526F-DA46-AA57-8F03E04CEF7D}" destId="{C0C618E6-AF33-5A40-8F23-D174171260C4}" srcOrd="0" destOrd="0" presId="urn:microsoft.com/office/officeart/2008/layout/HalfCircleOrganizationChart"/>
    <dgm:cxn modelId="{B2CB3076-7CE6-9844-AF7F-B69E9B7B4365}" type="presParOf" srcId="{C0C618E6-AF33-5A40-8F23-D174171260C4}" destId="{85DB2380-42C2-2547-8CD3-E3680B1ABB7A}" srcOrd="0" destOrd="0" presId="urn:microsoft.com/office/officeart/2008/layout/HalfCircleOrganizationChart"/>
    <dgm:cxn modelId="{F5FA08F7-E275-344B-9211-EBE68DED2286}" type="presParOf" srcId="{C0C618E6-AF33-5A40-8F23-D174171260C4}" destId="{6983A4DE-C817-4A4C-AB8A-6FBBDAD474A4}" srcOrd="1" destOrd="0" presId="urn:microsoft.com/office/officeart/2008/layout/HalfCircleOrganizationChart"/>
    <dgm:cxn modelId="{20E3A2DA-AD08-2143-9035-D6721A2926B4}" type="presParOf" srcId="{C0C618E6-AF33-5A40-8F23-D174171260C4}" destId="{5EA42BA8-4511-B745-A5F8-25FEF2168E1D}" srcOrd="2" destOrd="0" presId="urn:microsoft.com/office/officeart/2008/layout/HalfCircleOrganizationChart"/>
    <dgm:cxn modelId="{FB144773-F45B-DD4B-A662-DF8D77FABB13}" type="presParOf" srcId="{C0C618E6-AF33-5A40-8F23-D174171260C4}" destId="{B7CA2936-1F5A-7040-BB7D-7ADCA0CD5404}" srcOrd="3" destOrd="0" presId="urn:microsoft.com/office/officeart/2008/layout/HalfCircleOrganizationChart"/>
    <dgm:cxn modelId="{9CD3E344-3A68-5042-BF21-476E822BE98A}" type="presParOf" srcId="{A7BE1A4B-526F-DA46-AA57-8F03E04CEF7D}" destId="{413BCE03-0597-394C-A116-8918D28BAF8F}" srcOrd="1" destOrd="0" presId="urn:microsoft.com/office/officeart/2008/layout/HalfCircleOrganizationChart"/>
    <dgm:cxn modelId="{38FA350B-64D3-D842-B4B9-BD3ADC394C06}" type="presParOf" srcId="{A7BE1A4B-526F-DA46-AA57-8F03E04CEF7D}" destId="{4BB4431F-9C5A-7D43-B817-C747BE07E40B}" srcOrd="2" destOrd="0" presId="urn:microsoft.com/office/officeart/2008/layout/HalfCircleOrganizationChart"/>
    <dgm:cxn modelId="{DCA34382-9F75-274B-B07C-0B06F08900BE}" type="presParOf" srcId="{B54FED78-57BB-3341-AFAB-793BB95CE28E}" destId="{94512C66-8195-5E45-A813-CC6EB14AB4AC}" srcOrd="2" destOrd="0" presId="urn:microsoft.com/office/officeart/2008/layout/HalfCircleOrganizationChart"/>
    <dgm:cxn modelId="{870DCC58-6BA4-9744-91E0-197C5423B42E}" type="presParOf" srcId="{B54FED78-57BB-3341-AFAB-793BB95CE28E}" destId="{BBDF848F-CABA-FD43-B701-A2B3FA094A07}" srcOrd="3" destOrd="0" presId="urn:microsoft.com/office/officeart/2008/layout/HalfCircleOrganizationChart"/>
    <dgm:cxn modelId="{A2A46FEB-9528-8443-985A-8C4F224F3F24}" type="presParOf" srcId="{BBDF848F-CABA-FD43-B701-A2B3FA094A07}" destId="{009BB81F-F7EB-0841-94C6-5903DB406545}" srcOrd="0" destOrd="0" presId="urn:microsoft.com/office/officeart/2008/layout/HalfCircleOrganizationChart"/>
    <dgm:cxn modelId="{26AD04FA-D0DD-D340-B40F-3AF025A35B6D}" type="presParOf" srcId="{009BB81F-F7EB-0841-94C6-5903DB406545}" destId="{D40BD38A-C155-8244-8396-1BFD3BBF9572}" srcOrd="0" destOrd="0" presId="urn:microsoft.com/office/officeart/2008/layout/HalfCircleOrganizationChart"/>
    <dgm:cxn modelId="{DBB2CD0B-C26D-E14F-B45E-0EE0D4EA68C1}" type="presParOf" srcId="{009BB81F-F7EB-0841-94C6-5903DB406545}" destId="{5E913F9E-1615-FC4B-BA65-C52EEF16C034}" srcOrd="1" destOrd="0" presId="urn:microsoft.com/office/officeart/2008/layout/HalfCircleOrganizationChart"/>
    <dgm:cxn modelId="{CAC9C089-B8E0-D243-8855-15AD3BD80301}" type="presParOf" srcId="{009BB81F-F7EB-0841-94C6-5903DB406545}" destId="{55312698-4595-974D-914E-3AB6D6198C00}" srcOrd="2" destOrd="0" presId="urn:microsoft.com/office/officeart/2008/layout/HalfCircleOrganizationChart"/>
    <dgm:cxn modelId="{911D81AC-8B62-B24E-ADAA-E875A60E4D4A}" type="presParOf" srcId="{009BB81F-F7EB-0841-94C6-5903DB406545}" destId="{B90A79FB-D9DC-8049-942C-A87B31709176}" srcOrd="3" destOrd="0" presId="urn:microsoft.com/office/officeart/2008/layout/HalfCircleOrganizationChart"/>
    <dgm:cxn modelId="{A2D9ACD2-640D-D64B-A54B-27AC93824A7F}" type="presParOf" srcId="{BBDF848F-CABA-FD43-B701-A2B3FA094A07}" destId="{71032A90-2A41-8247-ABBF-2B3C8A621A59}" srcOrd="1" destOrd="0" presId="urn:microsoft.com/office/officeart/2008/layout/HalfCircleOrganizationChart"/>
    <dgm:cxn modelId="{9685191F-1C57-1149-B393-785831F1BA31}" type="presParOf" srcId="{BBDF848F-CABA-FD43-B701-A2B3FA094A07}" destId="{51C160FD-392B-9A4C-AE7F-262607DB37AB}" srcOrd="2" destOrd="0" presId="urn:microsoft.com/office/officeart/2008/layout/HalfCircleOrganizationChart"/>
    <dgm:cxn modelId="{711B1FCB-A9FC-6A4F-B56D-1B1C4C9B82C1}" type="presParOf" srcId="{B54FED78-57BB-3341-AFAB-793BB95CE28E}" destId="{1FFA32A4-12A3-9F4D-BA20-631B41F13008}" srcOrd="4" destOrd="0" presId="urn:microsoft.com/office/officeart/2008/layout/HalfCircleOrganizationChart"/>
    <dgm:cxn modelId="{D41BD150-EA22-4145-BC39-485D855A5713}" type="presParOf" srcId="{B54FED78-57BB-3341-AFAB-793BB95CE28E}" destId="{CC90C0EA-2D97-3C40-BC85-579DEFF3E28A}" srcOrd="5" destOrd="0" presId="urn:microsoft.com/office/officeart/2008/layout/HalfCircleOrganizationChart"/>
    <dgm:cxn modelId="{3DEAA066-8D8A-B943-9509-4C24389DE0D2}" type="presParOf" srcId="{CC90C0EA-2D97-3C40-BC85-579DEFF3E28A}" destId="{5D0AC7C2-EEDF-2940-95DF-ECDDC41B84AF}" srcOrd="0" destOrd="0" presId="urn:microsoft.com/office/officeart/2008/layout/HalfCircleOrganizationChart"/>
    <dgm:cxn modelId="{ECAF092F-60C7-B84F-AA97-C3E59C5CA10A}" type="presParOf" srcId="{5D0AC7C2-EEDF-2940-95DF-ECDDC41B84AF}" destId="{8AAE415C-35E0-0A4F-AE5C-5A349BAFA774}" srcOrd="0" destOrd="0" presId="urn:microsoft.com/office/officeart/2008/layout/HalfCircleOrganizationChart"/>
    <dgm:cxn modelId="{CF7FDCA3-88A4-8943-8DCF-0BC25C014E74}" type="presParOf" srcId="{5D0AC7C2-EEDF-2940-95DF-ECDDC41B84AF}" destId="{4EDFB78A-C10D-D145-A4E6-600F058F632A}" srcOrd="1" destOrd="0" presId="urn:microsoft.com/office/officeart/2008/layout/HalfCircleOrganizationChart"/>
    <dgm:cxn modelId="{A50AE359-E3E4-F94B-B2C2-493420D95B60}" type="presParOf" srcId="{5D0AC7C2-EEDF-2940-95DF-ECDDC41B84AF}" destId="{93AD89BE-CD6C-7940-AF20-A8896B0A9B9D}" srcOrd="2" destOrd="0" presId="urn:microsoft.com/office/officeart/2008/layout/HalfCircleOrganizationChart"/>
    <dgm:cxn modelId="{B4A28A87-88E4-EF41-B07B-2633E3DA2EB2}" type="presParOf" srcId="{5D0AC7C2-EEDF-2940-95DF-ECDDC41B84AF}" destId="{B706D3D1-6463-1345-8659-923E2429E39C}" srcOrd="3" destOrd="0" presId="urn:microsoft.com/office/officeart/2008/layout/HalfCircleOrganizationChart"/>
    <dgm:cxn modelId="{AF83E005-5217-2742-BFCB-63997E5234EE}" type="presParOf" srcId="{CC90C0EA-2D97-3C40-BC85-579DEFF3E28A}" destId="{283D97E2-E278-6B42-9E6C-CE21738A1BA0}" srcOrd="1" destOrd="0" presId="urn:microsoft.com/office/officeart/2008/layout/HalfCircleOrganizationChart"/>
    <dgm:cxn modelId="{61A68B3C-E1B6-BA46-B045-BE6287DE4509}" type="presParOf" srcId="{CC90C0EA-2D97-3C40-BC85-579DEFF3E28A}" destId="{2CE8C3E9-82D7-C240-B267-B98778F31B79}" srcOrd="2" destOrd="0" presId="urn:microsoft.com/office/officeart/2008/layout/HalfCircleOrganizationChart"/>
    <dgm:cxn modelId="{14BDBC9E-05B3-A84D-8E37-DDA5651EC7AD}" type="presParOf" srcId="{EE788C5C-F1F7-5549-B7F4-B7C53B1290A9}" destId="{746A0656-01D2-CA43-A92E-7CE643D0676C}" srcOrd="2" destOrd="0" presId="urn:microsoft.com/office/officeart/2008/layout/HalfCircleOrganizationChar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FA32A4-12A3-9F4D-BA20-631B41F13008}">
      <dsp:nvSpPr>
        <dsp:cNvPr id="0" name=""/>
        <dsp:cNvSpPr/>
      </dsp:nvSpPr>
      <dsp:spPr>
        <a:xfrm>
          <a:off x="5672469" y="1793190"/>
          <a:ext cx="4013313" cy="6965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48262"/>
              </a:lnTo>
              <a:lnTo>
                <a:pt x="4013313" y="348262"/>
              </a:lnTo>
              <a:lnTo>
                <a:pt x="4013313" y="69652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4512C66-8195-5E45-A813-CC6EB14AB4AC}">
      <dsp:nvSpPr>
        <dsp:cNvPr id="0" name=""/>
        <dsp:cNvSpPr/>
      </dsp:nvSpPr>
      <dsp:spPr>
        <a:xfrm>
          <a:off x="5626749" y="1793190"/>
          <a:ext cx="91440" cy="69652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69652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8CAE97-8715-6447-8B2E-A1518ABD34FE}">
      <dsp:nvSpPr>
        <dsp:cNvPr id="0" name=""/>
        <dsp:cNvSpPr/>
      </dsp:nvSpPr>
      <dsp:spPr>
        <a:xfrm>
          <a:off x="1659155" y="1793190"/>
          <a:ext cx="4013313" cy="696525"/>
        </a:xfrm>
        <a:custGeom>
          <a:avLst/>
          <a:gdLst/>
          <a:ahLst/>
          <a:cxnLst/>
          <a:rect l="0" t="0" r="0" b="0"/>
          <a:pathLst>
            <a:path>
              <a:moveTo>
                <a:pt x="4013313" y="0"/>
              </a:moveTo>
              <a:lnTo>
                <a:pt x="4013313" y="348262"/>
              </a:lnTo>
              <a:lnTo>
                <a:pt x="0" y="348262"/>
              </a:lnTo>
              <a:lnTo>
                <a:pt x="0" y="696525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C99257B-97E6-3B48-8791-B5B6696995FD}">
      <dsp:nvSpPr>
        <dsp:cNvPr id="0" name=""/>
        <dsp:cNvSpPr/>
      </dsp:nvSpPr>
      <dsp:spPr>
        <a:xfrm>
          <a:off x="4843272" y="13479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E0F854-3EE6-2A4C-A316-224237DA3E90}">
      <dsp:nvSpPr>
        <dsp:cNvPr id="0" name=""/>
        <dsp:cNvSpPr/>
      </dsp:nvSpPr>
      <dsp:spPr>
        <a:xfrm>
          <a:off x="4843272" y="13479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E9EE97-7255-4D41-B0E5-CB33F3A8BF1C}">
      <dsp:nvSpPr>
        <dsp:cNvPr id="0" name=""/>
        <dsp:cNvSpPr/>
      </dsp:nvSpPr>
      <dsp:spPr>
        <a:xfrm>
          <a:off x="4014075" y="43330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Unrestricted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Funds</a:t>
          </a:r>
        </a:p>
      </dsp:txBody>
      <dsp:txXfrm>
        <a:off x="4014075" y="433307"/>
        <a:ext cx="3316788" cy="1061372"/>
      </dsp:txXfrm>
    </dsp:sp>
    <dsp:sp modelId="{6983A4DE-C817-4A4C-AB8A-6FBBDAD474A4}">
      <dsp:nvSpPr>
        <dsp:cNvPr id="0" name=""/>
        <dsp:cNvSpPr/>
      </dsp:nvSpPr>
      <dsp:spPr>
        <a:xfrm>
          <a:off x="829958" y="248971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EA42BA8-4511-B745-A5F8-25FEF2168E1D}">
      <dsp:nvSpPr>
        <dsp:cNvPr id="0" name=""/>
        <dsp:cNvSpPr/>
      </dsp:nvSpPr>
      <dsp:spPr>
        <a:xfrm>
          <a:off x="829958" y="248971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5DB2380-42C2-2547-8CD3-E3680B1ABB7A}">
      <dsp:nvSpPr>
        <dsp:cNvPr id="0" name=""/>
        <dsp:cNvSpPr/>
      </dsp:nvSpPr>
      <dsp:spPr>
        <a:xfrm>
          <a:off x="761" y="278822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4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Stream 1</a:t>
          </a:r>
          <a:r>
            <a:rPr lang="en-GB" sz="2400" b="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: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2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Core Support </a:t>
          </a:r>
        </a:p>
        <a:p>
          <a:pPr marL="0" lvl="0" indent="0" algn="ctr" defTabSz="10668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GB" sz="2200" b="0" kern="12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rPr>
            <a:t>(Min. 80%)</a:t>
          </a:r>
        </a:p>
      </dsp:txBody>
      <dsp:txXfrm>
        <a:off x="761" y="2788227"/>
        <a:ext cx="3316788" cy="1061372"/>
      </dsp:txXfrm>
    </dsp:sp>
    <dsp:sp modelId="{5E913F9E-1615-FC4B-BA65-C52EEF16C034}">
      <dsp:nvSpPr>
        <dsp:cNvPr id="0" name=""/>
        <dsp:cNvSpPr/>
      </dsp:nvSpPr>
      <dsp:spPr>
        <a:xfrm>
          <a:off x="4843272" y="248971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12698-4595-974D-914E-3AB6D6198C00}">
      <dsp:nvSpPr>
        <dsp:cNvPr id="0" name=""/>
        <dsp:cNvSpPr/>
      </dsp:nvSpPr>
      <dsp:spPr>
        <a:xfrm>
          <a:off x="4843272" y="248971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0BD38A-C155-8244-8396-1BFD3BBF9572}">
      <dsp:nvSpPr>
        <dsp:cNvPr id="0" name=""/>
        <dsp:cNvSpPr/>
      </dsp:nvSpPr>
      <dsp:spPr>
        <a:xfrm>
          <a:off x="4014075" y="278822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2: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Strategic Fund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15%)</a:t>
          </a:r>
          <a:endParaRPr lang="en-GB" sz="2000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014075" y="2788227"/>
        <a:ext cx="3316788" cy="1061372"/>
      </dsp:txXfrm>
    </dsp:sp>
    <dsp:sp modelId="{4EDFB78A-C10D-D145-A4E6-600F058F632A}">
      <dsp:nvSpPr>
        <dsp:cNvPr id="0" name=""/>
        <dsp:cNvSpPr/>
      </dsp:nvSpPr>
      <dsp:spPr>
        <a:xfrm>
          <a:off x="8856586" y="2489716"/>
          <a:ext cx="1658394" cy="1658394"/>
        </a:xfrm>
        <a:prstGeom prst="arc">
          <a:avLst>
            <a:gd name="adj1" fmla="val 13200000"/>
            <a:gd name="adj2" fmla="val 192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AD89BE-CD6C-7940-AF20-A8896B0A9B9D}">
      <dsp:nvSpPr>
        <dsp:cNvPr id="0" name=""/>
        <dsp:cNvSpPr/>
      </dsp:nvSpPr>
      <dsp:spPr>
        <a:xfrm>
          <a:off x="8856586" y="2489716"/>
          <a:ext cx="1658394" cy="1658394"/>
        </a:xfrm>
        <a:prstGeom prst="arc">
          <a:avLst>
            <a:gd name="adj1" fmla="val 2400000"/>
            <a:gd name="adj2" fmla="val 8400000"/>
          </a:avLst>
        </a:pr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AAE415C-35E0-0A4F-AE5C-5A349BAFA774}">
      <dsp:nvSpPr>
        <dsp:cNvPr id="0" name=""/>
        <dsp:cNvSpPr/>
      </dsp:nvSpPr>
      <dsp:spPr>
        <a:xfrm>
          <a:off x="8027389" y="2788227"/>
          <a:ext cx="3316788" cy="1061372"/>
        </a:xfrm>
        <a:prstGeom prst="rect">
          <a:avLst/>
        </a:prstGeom>
        <a:noFill/>
        <a:ln w="1905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Stream 3: 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Humanitarian Response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(max 5%)</a:t>
          </a:r>
        </a:p>
      </dsp:txBody>
      <dsp:txXfrm>
        <a:off x="8027389" y="2788227"/>
        <a:ext cx="3316788" cy="10613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alfCircleOrganizationChart">
  <dgm:title val=""/>
  <dgm:desc val=""/>
  <dgm:catLst>
    <dgm:cat type="hierarchy" pri="1500"/>
  </dgm:catLst>
  <dgm:samp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 type="asst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Name0">
    <dgm:varLst>
      <dgm:orgChart val="1"/>
      <dgm:chPref val="1"/>
      <dgm:dir/>
      <dgm:animOne val="branch"/>
      <dgm:animLvl val="lvl"/>
      <dgm:resizeHandles/>
    </dgm:varLst>
    <dgm:choose name="Name1">
      <dgm:if name="Name2" func="var" arg="dir" op="equ" val="norm">
        <dgm:alg type="hierChild">
          <dgm:param type="linDir" val="fromL"/>
        </dgm:alg>
      </dgm:if>
      <dgm:else name="Name3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2" refType="w" fact="10"/>
      <dgm:constr type="h" for="des" forName="rootComposite2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forEach name="Name4" axis="ch">
      <dgm:forEach name="Name5" axis="self" ptType="node">
        <dgm:layoutNode name="hierRoot1">
          <dgm:varLst>
            <dgm:hierBranch val="init"/>
          </dgm:varLst>
          <dgm:choose name="Name6">
            <dgm:if name="Name7" func="var" arg="hierBranch" op="equ" val="l">
              <dgm:alg type="hierRoot">
                <dgm:param type="hierAlign" val="tR"/>
              </dgm:alg>
              <dgm:constrLst>
                <dgm:constr type="alignOff" val="0.65"/>
              </dgm:constrLst>
            </dgm:if>
            <dgm:if name="Name8" func="var" arg="hierBranch" op="equ" val="r">
              <dgm:alg type="hierRoot">
                <dgm:param type="hierAlign" val="tL"/>
              </dgm:alg>
              <dgm:constrLst>
                <dgm:constr type="alignOff" val="0.65"/>
              </dgm:constrLst>
            </dgm:if>
            <dgm:if name="Name9" func="var" arg="hierBranch" op="equ" val="hang">
              <dgm:alg type="hierRoot"/>
              <dgm:constrLst>
                <dgm:constr type="alignOff" val="0.65"/>
              </dgm:constrLst>
            </dgm:if>
            <dgm:else name="Name10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1">
              <dgm:if name="Name12" func="var" arg="hierBranch" op="equ" val="init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3" func="var" arg="hierBranch" op="equ" val="l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if name="Name14" func="var" arg="hierBranch" op="equ" val="r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if>
              <dgm:else name="Name15">
                <dgm:constrLst>
                  <dgm:constr type="l" for="ch" forName="rootText1"/>
                  <dgm:constr type="t" for="ch" forName="rootText1" refType="h" fact="0.18"/>
                  <dgm:constr type="w" for="ch" forName="rootText1" refType="w"/>
                  <dgm:constr type="h" for="ch" forName="rootText1" refType="h" fact="0.64"/>
                  <dgm:constr type="l" for="ch" forName="topArc1" refType="w" fact="0.25"/>
                  <dgm:constr type="t" for="ch" forName="topArc1"/>
                  <dgm:constr type="w" for="ch" forName="topArc1" refType="h" refFor="ch" refForName="topArc1"/>
                  <dgm:constr type="h" for="ch" forName="topArc1" refType="h"/>
                  <dgm:constr type="l" for="ch" forName="bottomArc1" refType="w" fact="0.25"/>
                  <dgm:constr type="t" for="ch" forName="bottomArc1"/>
                  <dgm:constr type="w" for="ch" forName="bottomArc1" refType="h" refFor="ch" refForName="bottomArc1"/>
                  <dgm:constr type="h" for="ch" forName="bottomArc1" refType="h"/>
                  <dgm:constr type="ctrX" for="ch" forName="topConnNode1" refType="w" fact="0.5"/>
                  <dgm:constr type="t" for="ch" forName="topConnNode1"/>
                  <dgm:constr type="w" for="ch" forName="topConnNode1" refType="h" fact="0.76"/>
                  <dgm:constr type="b" for="ch" forName="topConnNode1" refType="t" refFor="ch" refForName="rootText1"/>
                </dgm:constrLst>
              </dgm:else>
            </dgm:choose>
            <dgm:layoutNode name="rootText1" styleLbl="alignAcc1">
              <dgm:varLst>
                <dgm:chPref val="3"/>
              </dgm:varLst>
              <dgm:alg type="tx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top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-140"/>
                  <dgm:adj idx="2" val="-40"/>
                </dgm:adjLst>
              </dgm:shape>
              <dgm:presOf/>
            </dgm:layoutNode>
            <dgm:layoutNode name="bottomArc1" styleLbl="parChTrans1D1" moveWith="rootText1">
              <dgm:alg type="sp"/>
              <dgm:shape xmlns:r="http://schemas.openxmlformats.org/officeDocument/2006/relationships" type="arc" r:blip="" zOrderOff="-2">
                <dgm:adjLst>
                  <dgm:adj idx="1" val="40"/>
                  <dgm:adj idx="2" val="140"/>
                </dgm:adjLst>
              </dgm:shape>
              <dgm:presOf/>
            </dgm:layoutNode>
            <dgm:layoutNode name="topConnNode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</dgm:layoutNode>
          </dgm:layoutNode>
          <dgm:layoutNode name="hierChild2">
            <dgm:choose name="Name16">
              <dgm:if name="Name17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18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19" func="var" arg="hierBranch" op="equ" val="hang">
                <dgm:choose name="Name20">
                  <dgm:if name="Name21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2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3">
                <dgm:choose name="Name24">
                  <dgm:if name="Name25" func="var" arg="dir" op="equ" val="norm">
                    <dgm:alg type="hierChild"/>
                  </dgm:if>
                  <dgm:else name="Name26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a" axis="ch" ptType="nonAsst">
              <dgm:forEach name="Name27" axis="precedSib" ptType="parTrans" st="-1" cnt="1">
                <dgm:layoutNode name="Name28">
                  <dgm:choose name="Name29">
                    <dgm:if name="Name30" func="var" arg="hierBranch" op="equ" val="std">
                      <dgm:choose name="Name31">
                        <dgm:if name="Name32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1"/>
                            <dgm:param type="dstNode" val="topArc2"/>
                          </dgm:alg>
                        </dgm:if>
                        <dgm:if name="Name33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3"/>
                            <dgm:param type="dstNode" val="topArc2"/>
                          </dgm:alg>
                        </dgm:if>
                        <dgm:else name="Name3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  <dgm:param type="srcNode" val="bottomArc2"/>
                            <dgm:param type="dstNode" val="topArc2"/>
                          </dgm:alg>
                        </dgm:else>
                      </dgm:choose>
                    </dgm:if>
                    <dgm:if name="Name35" func="var" arg="hierBranch" op="equ" val="init">
                      <dgm:choose name="Name36">
                        <dgm:if name="Name37" axis="self" func="depth" op="lte" val="2">
                          <dgm:choose name="Name38">
                            <dgm:if name="Name39" axis="self" func="depth" op="lte" val="2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1"/>
                                <dgm:param type="dstNode" val="topArc2"/>
                              </dgm:alg>
                            </dgm:if>
                            <dgm:if name="Name40" axis="par" ptType="asst" func="cnt" op="equ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3"/>
                                <dgm:param type="dstNode" val="topArc2"/>
                              </dgm:alg>
                            </dgm:if>
                            <dgm:else name="Name4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  <dgm:param type="srcNode" val="bottomArc2"/>
                                <dgm:param type="dstNode" val="topArc2"/>
                              </dgm:alg>
                            </dgm:else>
                          </dgm:choose>
                        </dgm:if>
                        <dgm:else name="Name42">
                          <dgm:choose name="Name43">
                            <dgm:if name="Name44" axis="par des" func="maxDepth" op="lte" val="1">
                              <dgm:choose name="Name45">
                                <dgm:if name="Name46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1"/>
                                    <dgm:param type="dstNode" val="topConnNode2"/>
                                  </dgm:alg>
                                </dgm:if>
                                <dgm:if name="Name47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3"/>
                                    <dgm:param type="dstNode" val="topConnNode2"/>
                                  </dgm:alg>
                                </dgm:if>
                                <dgm:else name="Name48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bL bR"/>
                                    <dgm:param type="srcNode" val="bottomArc2"/>
                                    <dgm:param type="dstNode" val="topConnNode2"/>
                                  </dgm:alg>
                                </dgm:else>
                              </dgm:choose>
                            </dgm:if>
                            <dgm:else name="Name49">
                              <dgm:choose name="Name50">
                                <dgm:if name="Name51" axis="self" func="depth" op="lte" val="2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1"/>
                                    <dgm:param type="dstNode" val="topArc2"/>
                                  </dgm:alg>
                                </dgm:if>
                                <dgm:if name="Name52" axis="par" ptType="asst" func="cnt" op="equ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3"/>
                                    <dgm:param type="dstNode" val="topArc2"/>
                                  </dgm:alg>
                                </dgm:if>
                                <dgm:else name="Name53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tCtr"/>
                                    <dgm:param type="bendPt" val="end"/>
                                    <dgm:param type="srcNode" val="bottomArc2"/>
                                    <dgm:param type="dstNode" val="topArc2"/>
                                  </dgm:alg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54">
                      <dgm:choose name="Name55">
                        <dgm:if name="Name56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1"/>
                            <dgm:param type="dstNode" val="topConnNode2"/>
                          </dgm:alg>
                        </dgm:if>
                        <dgm:if name="Name57" axis="par" ptType="asst" func="cnt" op="equ" val="1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3"/>
                            <dgm:param type="dstNode" val="topConnNode2"/>
                          </dgm:alg>
                        </dgm:if>
                        <dgm:else name="Name58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bL bR"/>
                            <dgm:param type="srcNode" val="bottomArc2"/>
                            <dgm:param type="dstNode" val="topConnNode2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2">
                <dgm:varLst>
                  <dgm:hierBranch val="init"/>
                </dgm:varLst>
                <dgm:choose name="Name59">
                  <dgm:if name="Name60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1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62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3" func="var" arg="hierBranch" op="equ" val="init">
                    <dgm:choose name="Name64">
                      <dgm:if name="Name65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6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layoutNode name="rootComposite2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8">
                    <dgm:if name="Name69" func="var" arg="hierBranch" op="equ" val="init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0" func="var" arg="hierBranch" op="equ" val="l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if name="Name71" func="var" arg="hierBranch" op="equ" val="r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if>
                    <dgm:else name="Name72">
                      <dgm:constrLst>
                        <dgm:constr type="l" for="ch" forName="rootText2"/>
                        <dgm:constr type="t" for="ch" forName="rootText2" refType="h" fact="0.18"/>
                        <dgm:constr type="w" for="ch" forName="rootText2" refType="w"/>
                        <dgm:constr type="h" for="ch" forName="rootText2" refType="h" fact="0.64"/>
                        <dgm:constr type="l" for="ch" forName="topArc2" refType="w" fact="0.25"/>
                        <dgm:constr type="t" for="ch" forName="topArc2"/>
                        <dgm:constr type="w" for="ch" forName="topArc2" refType="h" refFor="ch" refForName="topArc2"/>
                        <dgm:constr type="h" for="ch" forName="topArc2" refType="h"/>
                        <dgm:constr type="l" for="ch" forName="bottomArc2" refType="w" fact="0.25"/>
                        <dgm:constr type="t" for="ch" forName="bottomArc2"/>
                        <dgm:constr type="w" for="ch" forName="bottomArc2" refType="h" refFor="ch" refForName="bottomArc2"/>
                        <dgm:constr type="h" for="ch" forName="bottomArc2" refType="h"/>
                        <dgm:constr type="ctrX" for="ch" forName="topConnNode2" refType="w" fact="0.5"/>
                        <dgm:constr type="t" for="ch" forName="topConnNode2"/>
                        <dgm:constr type="w" for="ch" forName="topConnNode2" refType="h" fact="0.76"/>
                        <dgm:constr type="b" for="ch" forName="topConnNode2" refType="t" refFor="ch" refForName="rootText2"/>
                      </dgm:constrLst>
                    </dgm:else>
                  </dgm:choose>
                  <dgm:layoutNode name="rootText2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2" styleLbl="parChTrans1D1" moveWith="rootText2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2" moveWith="rootText2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4">
                  <dgm:choose name="Name73">
                    <dgm:if name="Name7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6" func="var" arg="hierBranch" op="equ" val="hang">
                      <dgm:choose name="Name77">
                        <dgm:if name="Name7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80" func="var" arg="hierBranch" op="equ" val="std">
                      <dgm:choose name="Name81">
                        <dgm:if name="Name82" func="var" arg="dir" op="equ" val="norm">
                          <dgm:alg type="hierChild"/>
                        </dgm:if>
                        <dgm:else name="Name8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4" func="var" arg="hierBranch" op="equ" val="init">
                      <dgm:choose name="Name85">
                        <dgm:if name="Name8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87">
                          <dgm:choose name="Name88">
                            <dgm:if name="Name89" func="var" arg="dir" op="equ" val="norm">
                              <dgm:alg type="hierChild"/>
                            </dgm:if>
                            <dgm:else name="Name9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91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2" ref="rep2a"/>
                </dgm:layoutNode>
                <dgm:layoutNode name="hierChild5">
                  <dgm:choose name="Name93">
                    <dgm:if name="Name9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96" ref="rep2b"/>
                </dgm:layoutNode>
              </dgm:layoutNode>
            </dgm:forEach>
          </dgm:layoutNode>
          <dgm:layoutNode name="hierChild3">
            <dgm:choose name="Name97">
              <dgm:if name="Name9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2b" axis="ch" ptType="asst">
              <dgm:forEach name="Name100" axis="precedSib" ptType="parTrans" st="-1" cnt="1">
                <dgm:layoutNode name="Name101">
                  <dgm:choose name="Name102">
                    <dgm:if name="Name103" axis="self" func="depth" op="lte" val="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1"/>
                        <dgm:param type="dstNode" val="topConnNode3"/>
                      </dgm:alg>
                    </dgm:if>
                    <dgm:if name="Name104" axis="par" ptType="asst" func="cnt" op="equ" val="1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3"/>
                        <dgm:param type="dstNode" val="topConnNode3"/>
                      </dgm:alg>
                    </dgm:if>
                    <dgm:else name="Name10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bL bR"/>
                        <dgm:param type="srcNode" val="bottomArc2"/>
                        <dgm:param type="dstNode" val="topConnNode3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layoutNode name="hierRoot3">
                <dgm:varLst>
                  <dgm:hierBranch val="init"/>
                </dgm:varLst>
                <dgm:choose name="Name106">
                  <dgm:if name="Name107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8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9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0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1" func="var" arg="hierBranch" op="equ" val="init">
                    <dgm:choose name="Name112">
                      <dgm:if name="Name113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14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15"/>
                </dgm:choose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16">
                    <dgm:if name="Name117" func="var" arg="hierBranch" op="equ" val="init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8" func="var" arg="hierBranch" op="equ" val="l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if name="Name119" func="var" arg="hierBranch" op="equ" val="r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if>
                    <dgm:else name="Name120">
                      <dgm:constrLst>
                        <dgm:constr type="l" for="ch" forName="rootText3"/>
                        <dgm:constr type="t" for="ch" forName="rootText3" refType="h" fact="0.18"/>
                        <dgm:constr type="w" for="ch" forName="rootText3" refType="w"/>
                        <dgm:constr type="h" for="ch" forName="rootText3" refType="h" fact="0.64"/>
                        <dgm:constr type="l" for="ch" forName="topArc3" refType="w" fact="0.25"/>
                        <dgm:constr type="t" for="ch" forName="topArc3"/>
                        <dgm:constr type="w" for="ch" forName="topArc3" refType="h" refFor="ch" refForName="topArc3"/>
                        <dgm:constr type="h" for="ch" forName="topArc3" refType="h"/>
                        <dgm:constr type="l" for="ch" forName="bottomArc3" refType="w" fact="0.25"/>
                        <dgm:constr type="t" for="ch" forName="bottomArc3"/>
                        <dgm:constr type="w" for="ch" forName="bottomArc3" refType="h" refFor="ch" refForName="bottomArc3"/>
                        <dgm:constr type="h" for="ch" forName="bottomArc3" refType="h"/>
                        <dgm:constr type="ctrX" for="ch" forName="topConnNode3" refType="w" fact="0.5"/>
                        <dgm:constr type="t" for="ch" forName="topConnNode3"/>
                        <dgm:constr type="w" for="ch" forName="topConnNode3" refType="h" fact="0.76"/>
                        <dgm:constr type="b" for="ch" forName="topConnNode3" refType="t" refFor="ch" refForName="rootText3"/>
                      </dgm:constrLst>
                    </dgm:else>
                  </dgm:choose>
                  <dgm:layoutNode name="rootText3" styleLbl="alignAcc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top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-140"/>
                        <dgm:adj idx="2" val="-40"/>
                      </dgm:adjLst>
                    </dgm:shape>
                    <dgm:presOf/>
                  </dgm:layoutNode>
                  <dgm:layoutNode name="bottomArc3" styleLbl="parChTrans1D1" moveWith="rootText3">
                    <dgm:alg type="sp"/>
                    <dgm:shape xmlns:r="http://schemas.openxmlformats.org/officeDocument/2006/relationships" type="arc" r:blip="" zOrderOff="-2">
                      <dgm:adjLst>
                        <dgm:adj idx="1" val="40"/>
                        <dgm:adj idx="2" val="140"/>
                      </dgm:adjLst>
                    </dgm:shape>
                    <dgm:presOf/>
                  </dgm:layoutNode>
                  <dgm:layoutNode name="topConnNode3" moveWith="rootText3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</dgm:layoutNode>
                </dgm:layoutNode>
                <dgm:layoutNode name="hierChild6">
                  <dgm:choose name="Name121">
                    <dgm:if name="Name12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24" func="var" arg="hierBranch" op="equ" val="hang">
                      <dgm:choose name="Name125">
                        <dgm:if name="Name12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2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28" func="var" arg="hierBranch" op="equ" val="std">
                      <dgm:choose name="Name129">
                        <dgm:if name="Name130" func="var" arg="dir" op="equ" val="norm">
                          <dgm:alg type="hierChild"/>
                        </dgm:if>
                        <dgm:else name="Name13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2" func="var" arg="hierBranch" op="equ" val="init">
                      <dgm:choose name="Name133">
                        <dgm:if name="Name134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35">
                          <dgm:alg type="hierChild"/>
                        </dgm:else>
                      </dgm:choose>
                    </dgm:if>
                    <dgm:else name="Name136"/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37" ref="rep2a"/>
                </dgm:layoutNode>
                <dgm:layoutNode name="hierChild7">
                  <dgm:choose name="Name138">
                    <dgm:if name="Name13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forEach name="Name141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7D9D0B0-6481-2197-0F7B-9357E711472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E68023-9402-06A6-C0B8-7E81E74DC9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4CE11C-8E07-40DA-BBA5-09DCC0DAAE9A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5CBC63-3622-4FA9-75CB-EC2F52B55B8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195E0F5-6721-01F9-BDB1-1E2CD067E75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626778-6FD5-4E3A-9BFB-E3B19AA5F4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163207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2169BA-6DAB-4C15-8863-DEBFD9FD997E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AA2081-B4E3-4520-895B-28AEF6395A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752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Consortium Channel is part of Stream 2 of our new resource allocation model, which was developed during the 2019/2020 reform process.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Stream 2, is devoted to strategic initiatives. It is also known as the Strategic Fund. The fund allows IPPF to capitalize on emerging trends or opportunities within a strategic period; or to react to unforeseen barriers.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stream is split into four channels: outlined here. The largest by far is the Consortium channel, which this year has 2.2m devoted to it for a 2-year implementation cycle. </a:t>
            </a:r>
          </a:p>
          <a:p>
            <a:pPr marL="0" indent="0">
              <a:buNone/>
            </a:pPr>
            <a:r>
              <a:rPr lang="en-US" dirty="0"/>
              <a:t>The consortium channel will have a call for concepts every year; each with a different theme, as decided by the IPPF Board, via its Committee for Strategy, Investment and Policy.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funds are exclusively available for IPPF Members and partners. The role of the secretariat is a supportive and facilitative one.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C6E54CD-9D29-144D-920E-C8B9F647271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905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92FD3-604E-547A-5EC2-5598AEDDB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1DC134-FD99-3FCD-8C9A-9DAF829457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39DBC1-6306-D807-262E-0B59640BB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The numbers above reflect several changes:</a:t>
            </a:r>
          </a:p>
          <a:p>
            <a:endParaRPr lang="en-US" sz="1200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Cook Islands was originally included in Stream 1 calculations and received an allocation of $113K, but was then moved to Stream 2, for a </a:t>
            </a:r>
            <a:r>
              <a:rPr lang="en-US" sz="12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Affiliatex</a:t>
            </a: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 grant of $75,000, per donor guidelines</a:t>
            </a:r>
          </a:p>
          <a:p>
            <a:pPr marL="228600" indent="-228600">
              <a:buAutoNum type="arabicPeriod"/>
            </a:pPr>
            <a:r>
              <a:rPr lang="en-US" sz="1200" dirty="0">
                <a:solidFill>
                  <a:schemeClr val="bg1"/>
                </a:solidFill>
                <a:latin typeface="Century Gothic" panose="020B0502020202020204" pitchFamily="34" charset="0"/>
              </a:rPr>
              <a:t>Chad, the one country recommended for reduced funding, was recommended to get a 10% cut, which is reflected in the “funding recommended” numbers above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181449-123D-2413-85E4-9930084BC3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6E570F-D04A-4DC9-A601-9B9A35273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9490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1529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E95141-FF71-90AC-C59A-E9347C9568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D37C02-0F90-E5EC-4B2E-AE5DB02D4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EBDE7F-F2D3-4249-6CDF-3365E61E8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formula but only for countries in the regions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4C3EA6-F4CB-9C56-D9E1-CDBFADD638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777510-9EA0-4B4F-83F0-BDA120535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334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71087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777510-9EA0-4B4F-83F0-BDA120535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74533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3488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5BDDDA-0F79-412F-A215-5750E2B8FF4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94595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B777510-9EA0-4B4F-83F0-BDA1205356A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85599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894C7D4-45DC-6456-7342-1FC99D0FA111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084439DB-F464-60E2-6468-305A4D12A78C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F8373476-EEBD-3BEB-6AEA-01D2B1CFE39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0C6A100A-1D07-EF22-7712-7DEC018102F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D4712D13-9FE6-31E5-963C-E47482199E42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C755C377-BB3C-90AB-2791-042C2FF335BC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899F7460-D7B4-F3FC-7C92-A620F8DDA87E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94B6C199-F638-7639-EF0F-5FC6BD6305A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2028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4320292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008830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1EB6F8D8-23D9-5D3B-705E-56E267AF1B2F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0" name="bg object 17">
              <a:extLst>
                <a:ext uri="{FF2B5EF4-FFF2-40B4-BE49-F238E27FC236}">
                  <a16:creationId xmlns:a16="http://schemas.microsoft.com/office/drawing/2014/main" id="{04D2DD9A-6B7B-0380-C985-32FD7CBE2B3C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8">
              <a:extLst>
                <a:ext uri="{FF2B5EF4-FFF2-40B4-BE49-F238E27FC236}">
                  <a16:creationId xmlns:a16="http://schemas.microsoft.com/office/drawing/2014/main" id="{9BAB51AA-8B82-F002-5153-F233B35A6445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9">
              <a:extLst>
                <a:ext uri="{FF2B5EF4-FFF2-40B4-BE49-F238E27FC236}">
                  <a16:creationId xmlns:a16="http://schemas.microsoft.com/office/drawing/2014/main" id="{E23F935C-0C75-81D8-8586-B5E07E53041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0">
              <a:extLst>
                <a:ext uri="{FF2B5EF4-FFF2-40B4-BE49-F238E27FC236}">
                  <a16:creationId xmlns:a16="http://schemas.microsoft.com/office/drawing/2014/main" id="{521787C1-2242-4F4A-4BCC-AC92AA15583E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BCEFF0ED-0065-B6F4-5B21-78997A0D602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D8E11F6E-FA7C-0579-2EA0-A22DE456C27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DB39819F-EBD7-4FC4-568F-AA3732DE6E31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37677" y="0"/>
            <a:ext cx="7856545" cy="6858000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677619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slid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C07AD140-853E-2D9B-0223-211C7E2E308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2" name="bg object 17">
              <a:extLst>
                <a:ext uri="{FF2B5EF4-FFF2-40B4-BE49-F238E27FC236}">
                  <a16:creationId xmlns:a16="http://schemas.microsoft.com/office/drawing/2014/main" id="{72B9E6B1-CE88-0738-5F5E-0E035F0425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8">
              <a:extLst>
                <a:ext uri="{FF2B5EF4-FFF2-40B4-BE49-F238E27FC236}">
                  <a16:creationId xmlns:a16="http://schemas.microsoft.com/office/drawing/2014/main" id="{5D9440D7-1E14-E783-6403-A43C65727AC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19">
              <a:extLst>
                <a:ext uri="{FF2B5EF4-FFF2-40B4-BE49-F238E27FC236}">
                  <a16:creationId xmlns:a16="http://schemas.microsoft.com/office/drawing/2014/main" id="{F5AECBEB-FB86-FA68-FA73-D86C2020A5AC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0">
              <a:extLst>
                <a:ext uri="{FF2B5EF4-FFF2-40B4-BE49-F238E27FC236}">
                  <a16:creationId xmlns:a16="http://schemas.microsoft.com/office/drawing/2014/main" id="{4537DBD9-A093-6AD7-FF54-D725D8268F0A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1">
              <a:extLst>
                <a:ext uri="{FF2B5EF4-FFF2-40B4-BE49-F238E27FC236}">
                  <a16:creationId xmlns:a16="http://schemas.microsoft.com/office/drawing/2014/main" id="{22040B30-E46A-FC08-DA2F-46A41631C56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2">
              <a:extLst>
                <a:ext uri="{FF2B5EF4-FFF2-40B4-BE49-F238E27FC236}">
                  <a16:creationId xmlns:a16="http://schemas.microsoft.com/office/drawing/2014/main" id="{F3C84FEE-805B-1B14-F747-799FF6912A3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3">
              <a:extLst>
                <a:ext uri="{FF2B5EF4-FFF2-40B4-BE49-F238E27FC236}">
                  <a16:creationId xmlns:a16="http://schemas.microsoft.com/office/drawing/2014/main" id="{919698A1-0B3B-049B-B4D1-2FA1BE0BE633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3B16EF2-3326-1006-5396-8648E14F6F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36574"/>
            <a:ext cx="12192064" cy="5785168"/>
          </a:xfrm>
          <a:custGeom>
            <a:avLst/>
            <a:gdLst>
              <a:gd name="connsiteX0" fmla="*/ 12129 w 12192064"/>
              <a:gd name="connsiteY0" fmla="*/ 0 h 5785168"/>
              <a:gd name="connsiteX1" fmla="*/ 11716194 w 12192064"/>
              <a:gd name="connsiteY1" fmla="*/ 0 h 5785168"/>
              <a:gd name="connsiteX2" fmla="*/ 11908727 w 12192064"/>
              <a:gd name="connsiteY2" fmla="*/ 79756 h 5785168"/>
              <a:gd name="connsiteX3" fmla="*/ 11908790 w 12192064"/>
              <a:gd name="connsiteY3" fmla="*/ 79693 h 5785168"/>
              <a:gd name="connsiteX4" fmla="*/ 12112307 w 12192064"/>
              <a:gd name="connsiteY4" fmla="*/ 283210 h 5785168"/>
              <a:gd name="connsiteX5" fmla="*/ 12192064 w 12192064"/>
              <a:gd name="connsiteY5" fmla="*/ 475742 h 5785168"/>
              <a:gd name="connsiteX6" fmla="*/ 12192064 w 12192064"/>
              <a:gd name="connsiteY6" fmla="*/ 5773039 h 5785168"/>
              <a:gd name="connsiteX7" fmla="*/ 12179935 w 12192064"/>
              <a:gd name="connsiteY7" fmla="*/ 5785168 h 5785168"/>
              <a:gd name="connsiteX8" fmla="*/ 475806 w 12192064"/>
              <a:gd name="connsiteY8" fmla="*/ 5785168 h 5785168"/>
              <a:gd name="connsiteX9" fmla="*/ 283274 w 12192064"/>
              <a:gd name="connsiteY9" fmla="*/ 5705412 h 5785168"/>
              <a:gd name="connsiteX10" fmla="*/ 79756 w 12192064"/>
              <a:gd name="connsiteY10" fmla="*/ 5501894 h 5785168"/>
              <a:gd name="connsiteX11" fmla="*/ 0 w 12192064"/>
              <a:gd name="connsiteY11" fmla="*/ 5309362 h 5785168"/>
              <a:gd name="connsiteX12" fmla="*/ 0 w 12192064"/>
              <a:gd name="connsiteY12" fmla="*/ 12129 h 5785168"/>
              <a:gd name="connsiteX13" fmla="*/ 12129 w 12192064"/>
              <a:gd name="connsiteY13" fmla="*/ 0 h 57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64" h="5785168">
                <a:moveTo>
                  <a:pt x="12129" y="0"/>
                </a:moveTo>
                <a:lnTo>
                  <a:pt x="11716194" y="0"/>
                </a:lnTo>
                <a:cubicBezTo>
                  <a:pt x="11788394" y="0"/>
                  <a:pt x="11857672" y="28702"/>
                  <a:pt x="11908727" y="79756"/>
                </a:cubicBezTo>
                <a:lnTo>
                  <a:pt x="11908790" y="79693"/>
                </a:lnTo>
                <a:lnTo>
                  <a:pt x="12112307" y="283210"/>
                </a:lnTo>
                <a:cubicBezTo>
                  <a:pt x="12163361" y="334264"/>
                  <a:pt x="12192064" y="403543"/>
                  <a:pt x="12192064" y="475742"/>
                </a:cubicBezTo>
                <a:lnTo>
                  <a:pt x="12192064" y="5773039"/>
                </a:lnTo>
                <a:cubicBezTo>
                  <a:pt x="12192064" y="5779770"/>
                  <a:pt x="12186603" y="5785168"/>
                  <a:pt x="12179935" y="5785168"/>
                </a:cubicBezTo>
                <a:lnTo>
                  <a:pt x="475806" y="5785168"/>
                </a:lnTo>
                <a:cubicBezTo>
                  <a:pt x="403606" y="5785168"/>
                  <a:pt x="334328" y="5756466"/>
                  <a:pt x="283274" y="5705412"/>
                </a:cubicBezTo>
                <a:lnTo>
                  <a:pt x="79756" y="5501894"/>
                </a:lnTo>
                <a:cubicBezTo>
                  <a:pt x="28702" y="5450840"/>
                  <a:pt x="0" y="5381562"/>
                  <a:pt x="0" y="5309362"/>
                </a:cubicBezTo>
                <a:lnTo>
                  <a:pt x="0" y="12129"/>
                </a:lnTo>
                <a:cubicBezTo>
                  <a:pt x="0" y="5398"/>
                  <a:pt x="5398" y="0"/>
                  <a:pt x="121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326835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0489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057" y="1122363"/>
            <a:ext cx="5786370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056" y="3602038"/>
            <a:ext cx="5745519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50C30D3-37E7-6F5A-A5FC-FCA38C9BDE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0057" y="517907"/>
            <a:ext cx="6685947" cy="4739895"/>
          </a:xfrm>
          <a:custGeom>
            <a:avLst/>
            <a:gdLst>
              <a:gd name="connsiteX0" fmla="*/ 22137 w 6685947"/>
              <a:gd name="connsiteY0" fmla="*/ 0 h 4739895"/>
              <a:gd name="connsiteX1" fmla="*/ 6663809 w 6685947"/>
              <a:gd name="connsiteY1" fmla="*/ 0 h 4739895"/>
              <a:gd name="connsiteX2" fmla="*/ 6685947 w 6685947"/>
              <a:gd name="connsiteY2" fmla="*/ 22138 h 4739895"/>
              <a:gd name="connsiteX3" fmla="*/ 6685947 w 6685947"/>
              <a:gd name="connsiteY3" fmla="*/ 4717757 h 4739895"/>
              <a:gd name="connsiteX4" fmla="*/ 6663809 w 6685947"/>
              <a:gd name="connsiteY4" fmla="*/ 4739895 h 4739895"/>
              <a:gd name="connsiteX5" fmla="*/ 871492 w 6685947"/>
              <a:gd name="connsiteY5" fmla="*/ 4739895 h 4739895"/>
              <a:gd name="connsiteX6" fmla="*/ 518850 w 6685947"/>
              <a:gd name="connsiteY6" fmla="*/ 4593854 h 4739895"/>
              <a:gd name="connsiteX7" fmla="*/ 146040 w 6685947"/>
              <a:gd name="connsiteY7" fmla="*/ 4221044 h 4739895"/>
              <a:gd name="connsiteX8" fmla="*/ 0 w 6685947"/>
              <a:gd name="connsiteY8" fmla="*/ 3868402 h 4739895"/>
              <a:gd name="connsiteX9" fmla="*/ 0 w 6685947"/>
              <a:gd name="connsiteY9" fmla="*/ 22138 h 4739895"/>
              <a:gd name="connsiteX10" fmla="*/ 22137 w 6685947"/>
              <a:gd name="connsiteY10" fmla="*/ 0 h 47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5947" h="4739895">
                <a:moveTo>
                  <a:pt x="22137" y="0"/>
                </a:moveTo>
                <a:lnTo>
                  <a:pt x="6663809" y="0"/>
                </a:lnTo>
                <a:cubicBezTo>
                  <a:pt x="6676037" y="0"/>
                  <a:pt x="6685947" y="9910"/>
                  <a:pt x="6685947" y="22138"/>
                </a:cubicBezTo>
                <a:lnTo>
                  <a:pt x="6685947" y="4717757"/>
                </a:lnTo>
                <a:cubicBezTo>
                  <a:pt x="6685947" y="4729985"/>
                  <a:pt x="6676037" y="4739895"/>
                  <a:pt x="6663809" y="4739895"/>
                </a:cubicBezTo>
                <a:lnTo>
                  <a:pt x="871492" y="4739895"/>
                </a:lnTo>
                <a:cubicBezTo>
                  <a:pt x="739245" y="4739895"/>
                  <a:pt x="612386" y="4687390"/>
                  <a:pt x="518850" y="4593854"/>
                </a:cubicBezTo>
                <a:lnTo>
                  <a:pt x="146040" y="4221044"/>
                </a:lnTo>
                <a:cubicBezTo>
                  <a:pt x="52563" y="4127508"/>
                  <a:pt x="0" y="4000650"/>
                  <a:pt x="0" y="3868402"/>
                </a:cubicBezTo>
                <a:lnTo>
                  <a:pt x="0" y="22138"/>
                </a:lnTo>
                <a:cubicBezTo>
                  <a:pt x="0" y="9910"/>
                  <a:pt x="9909" y="0"/>
                  <a:pt x="221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A2F9F4-9EFB-80ED-A239-4F01BFE757BF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86DDED-457D-C639-D3CE-88A9E8C11A30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2B855D9-551D-147B-98D3-04F6E5E2DD2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76BD5C-C6C4-AC94-5DBB-723369D0FA7F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19CA09A-5FA6-9B9A-F762-28341E0387F5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8D4D7E-EED6-CA97-B2B4-48EF0C7C3186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8AD542F-407E-4866-90C9-69A7254B6BD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04F28D-924B-50C6-DC63-2596C6B0B3A2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33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42250" y="1122363"/>
            <a:ext cx="4319694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01398" y="3602038"/>
            <a:ext cx="4319694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17">
            <a:extLst>
              <a:ext uri="{FF2B5EF4-FFF2-40B4-BE49-F238E27FC236}">
                <a16:creationId xmlns:a16="http://schemas.microsoft.com/office/drawing/2014/main" id="{642B6836-7E15-9FA9-C82C-757CAB4B938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30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7D80041-86F2-218F-DD37-AE31DA51221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00406C4-D2EE-DC81-8B9F-7B23F4E16FB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04C8DC7D-52F9-7021-43C8-B62C9E40F33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D0733A3B-3F3E-2999-E0D9-8A7348288AB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757A0594-D292-80B8-8794-6A9FEDD6B19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5E2F66C-D8BD-3D90-336C-C8999B4BEE8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4642079B-C6AF-0F92-49EB-B26076C68BC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DB2CA286-4B75-2ED3-58E1-717A7470C54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025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5765944" cy="1145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56" y="1709057"/>
            <a:ext cx="11531889" cy="374103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52F61-F70C-120C-94AC-CEF76EEF12D4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2B1560-B447-354E-60B2-192DA66163FF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0FCF56-88A2-A391-B698-5416694A6858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E3F93E-488D-AB68-055B-05F891EFF1DE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AFAB3CD-432A-7F15-8BD0-63A539113717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8F43D3-7C5E-FC0F-DFD0-7F54D86D78D2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956B60C-3FC0-DBA1-EA15-80CFF9ACA42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47FA743-13F9-149D-9F93-23B00C0D2B6B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8551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F2C3-0EE8-F740-0DDE-EC4525F74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550" y="576263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9BE23-0DDC-D8C1-F2E4-DB9A820F8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550" y="3429000"/>
            <a:ext cx="10515600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D65B-D8BF-7D43-584F-FA0FDAC6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2F80-BBB6-8AE8-D606-32D1ECF0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A206-448D-64CF-6CF1-ECE33291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C02171-1BD5-235E-C956-B4CFE048119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6C804341-66CE-A285-FF28-176B67E8E44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BEBDA2FD-A07F-0009-6D2E-3F41DAA66F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E4F6BD54-7ACE-DF6A-47AE-F3DA5608719B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19F3CE5-F250-6B97-6748-A7A7C6CCB72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B9B978B4-76A6-D2AA-5922-48C36161335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352882C-DEFB-C195-FE0D-CB98CEB7053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B746E7E8-9CB8-7A34-9952-1BD749422CF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8968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52FBD91-1237-8566-01D7-AE88972DF78E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9279561D-9893-4C4A-8AEB-E6BAE751BB27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B989E00C-6672-F4AE-48B5-FB462D5352D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B7ED1E50-78AB-5A17-433F-D0FF7F20AC9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BEE930AC-A2FA-A6AE-6BF1-394D61D7F839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7CC92EFF-3B6D-AB48-944C-352616CA6868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78994445-8503-83A8-B997-0AB49AC8429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11827642-8AE5-5FA6-1032-6612A8EF296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7F37E-FAF3-84A7-DD38-B00072DC41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5" y="563418"/>
            <a:ext cx="5689744" cy="12622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9FFA-AB90-928B-B2B4-F559BE350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0055" y="1825625"/>
            <a:ext cx="5689745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D1645-BA56-C7B5-BEDD-94505863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89744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8F5DD-5629-8504-8ABE-03FD6946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EB3AC-CC79-0679-9113-E0D0F9A98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AAC7E-7A1F-81EF-3C99-4663F2E6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083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76C9B51-EA1B-7783-0141-2E342DDAC14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1" name="bg object 17">
              <a:extLst>
                <a:ext uri="{FF2B5EF4-FFF2-40B4-BE49-F238E27FC236}">
                  <a16:creationId xmlns:a16="http://schemas.microsoft.com/office/drawing/2014/main" id="{CF17F710-9742-0888-8CD6-4177BF0F1A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8">
              <a:extLst>
                <a:ext uri="{FF2B5EF4-FFF2-40B4-BE49-F238E27FC236}">
                  <a16:creationId xmlns:a16="http://schemas.microsoft.com/office/drawing/2014/main" id="{44C7B4CF-26F3-BEAD-3E4D-7268345E2A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370FAE16-D02F-09DB-5DE0-0416A37FF99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0">
              <a:extLst>
                <a:ext uri="{FF2B5EF4-FFF2-40B4-BE49-F238E27FC236}">
                  <a16:creationId xmlns:a16="http://schemas.microsoft.com/office/drawing/2014/main" id="{9B77F5B5-FC74-398A-0AEE-54B14FEA874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AF5EBE2B-EAA5-B5BD-DCA1-16F83642CDC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4BAD8895-07AA-2602-059A-7892A95D606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60D74E25-B7BA-A536-6AEB-C29012C7942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14A1C5-1F30-F2B0-CD37-06E26551AE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4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A4D-5292-5000-AF2B-4DDA761FE8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88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1DA9B-5FF2-4C05-5C7C-006A438B8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488" y="2505075"/>
            <a:ext cx="56530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2FD53-B660-E39A-0DCF-FA2AE817C99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199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kern="1200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864CF-2596-293D-80D2-249F9ABD4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53086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8CC40-707D-80EB-11EE-F7104904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4CD9FB-1D1E-0473-B510-D835F543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0A66C-D752-21B8-E4A7-9C2B1CEA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541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55BCA4-39BB-126E-FDF9-5971E9EC752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7" name="bg object 17">
              <a:extLst>
                <a:ext uri="{FF2B5EF4-FFF2-40B4-BE49-F238E27FC236}">
                  <a16:creationId xmlns:a16="http://schemas.microsoft.com/office/drawing/2014/main" id="{5B489893-4869-0584-1B87-5D5D1733727D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8">
              <a:extLst>
                <a:ext uri="{FF2B5EF4-FFF2-40B4-BE49-F238E27FC236}">
                  <a16:creationId xmlns:a16="http://schemas.microsoft.com/office/drawing/2014/main" id="{C9C33978-B69B-4857-1FD4-6874E01C692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9">
              <a:extLst>
                <a:ext uri="{FF2B5EF4-FFF2-40B4-BE49-F238E27FC236}">
                  <a16:creationId xmlns:a16="http://schemas.microsoft.com/office/drawing/2014/main" id="{22BE57A8-3ACA-EC9A-D5F8-587AC7286740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0">
              <a:extLst>
                <a:ext uri="{FF2B5EF4-FFF2-40B4-BE49-F238E27FC236}">
                  <a16:creationId xmlns:a16="http://schemas.microsoft.com/office/drawing/2014/main" id="{D2436422-42DA-F384-1464-203191EA113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1">
              <a:extLst>
                <a:ext uri="{FF2B5EF4-FFF2-40B4-BE49-F238E27FC236}">
                  <a16:creationId xmlns:a16="http://schemas.microsoft.com/office/drawing/2014/main" id="{C959FE9E-1DEA-C172-13A0-C26498776625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2">
              <a:extLst>
                <a:ext uri="{FF2B5EF4-FFF2-40B4-BE49-F238E27FC236}">
                  <a16:creationId xmlns:a16="http://schemas.microsoft.com/office/drawing/2014/main" id="{477065AA-6FFA-24E5-B6BB-460AC9D81087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3">
              <a:extLst>
                <a:ext uri="{FF2B5EF4-FFF2-40B4-BE49-F238E27FC236}">
                  <a16:creationId xmlns:a16="http://schemas.microsoft.com/office/drawing/2014/main" id="{7EA8D441-6D86-AB22-C4C7-9E30D98CC527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92729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2572DA-AAEC-7457-BB29-570EBDACD056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94D222-97E8-52A4-11CA-CAD60CAE9D94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E5982D-F4C3-E13F-2D41-D41DE0D62FD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8027ED7-C61B-C09B-7F02-4797A107A041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28184A2-A2A9-11CC-0230-ED0D7A8FD981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53A9CE-9059-0282-37F0-DF648B3DEA11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1E55F8E-255C-AD15-2A7D-F1680A44EA5B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801D068-C438-B168-3536-F4B36E39DD66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AA7C74C-4861-CE2D-1467-9405532CC3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6426" y="0"/>
            <a:ext cx="5296107" cy="5680783"/>
          </a:xfrm>
          <a:custGeom>
            <a:avLst/>
            <a:gdLst>
              <a:gd name="connsiteX0" fmla="*/ 22041 w 5296107"/>
              <a:gd name="connsiteY0" fmla="*/ 0 h 5680783"/>
              <a:gd name="connsiteX1" fmla="*/ 5274066 w 5296107"/>
              <a:gd name="connsiteY1" fmla="*/ 0 h 5680783"/>
              <a:gd name="connsiteX2" fmla="*/ 5296107 w 5296107"/>
              <a:gd name="connsiteY2" fmla="*/ 22041 h 5680783"/>
              <a:gd name="connsiteX3" fmla="*/ 5296107 w 5296107"/>
              <a:gd name="connsiteY3" fmla="*/ 5658743 h 5680783"/>
              <a:gd name="connsiteX4" fmla="*/ 5274066 w 5296107"/>
              <a:gd name="connsiteY4" fmla="*/ 5680783 h 5680783"/>
              <a:gd name="connsiteX5" fmla="*/ 867673 w 5296107"/>
              <a:gd name="connsiteY5" fmla="*/ 5680783 h 5680783"/>
              <a:gd name="connsiteX6" fmla="*/ 516577 w 5296107"/>
              <a:gd name="connsiteY6" fmla="*/ 5535383 h 5680783"/>
              <a:gd name="connsiteX7" fmla="*/ 145401 w 5296107"/>
              <a:gd name="connsiteY7" fmla="*/ 5164207 h 5680783"/>
              <a:gd name="connsiteX8" fmla="*/ 0 w 5296107"/>
              <a:gd name="connsiteY8" fmla="*/ 4813110 h 5680783"/>
              <a:gd name="connsiteX9" fmla="*/ 0 w 5296107"/>
              <a:gd name="connsiteY9" fmla="*/ 22041 h 5680783"/>
              <a:gd name="connsiteX10" fmla="*/ 22041 w 5296107"/>
              <a:gd name="connsiteY10" fmla="*/ 0 h 568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6107" h="5680783">
                <a:moveTo>
                  <a:pt x="22041" y="0"/>
                </a:moveTo>
                <a:lnTo>
                  <a:pt x="5274066" y="0"/>
                </a:lnTo>
                <a:cubicBezTo>
                  <a:pt x="5286241" y="0"/>
                  <a:pt x="5296107" y="9866"/>
                  <a:pt x="5296107" y="22041"/>
                </a:cubicBezTo>
                <a:lnTo>
                  <a:pt x="5296107" y="5658743"/>
                </a:lnTo>
                <a:cubicBezTo>
                  <a:pt x="5296107" y="5670917"/>
                  <a:pt x="5286241" y="5680783"/>
                  <a:pt x="5274066" y="5680783"/>
                </a:cubicBezTo>
                <a:lnTo>
                  <a:pt x="867673" y="5680783"/>
                </a:lnTo>
                <a:cubicBezTo>
                  <a:pt x="736005" y="5680783"/>
                  <a:pt x="609703" y="5628451"/>
                  <a:pt x="516577" y="5535383"/>
                </a:cubicBezTo>
                <a:lnTo>
                  <a:pt x="145401" y="5164207"/>
                </a:lnTo>
                <a:cubicBezTo>
                  <a:pt x="52275" y="5071081"/>
                  <a:pt x="0" y="4944779"/>
                  <a:pt x="0" y="4813110"/>
                </a:cubicBezTo>
                <a:lnTo>
                  <a:pt x="0" y="22041"/>
                </a:lnTo>
                <a:cubicBezTo>
                  <a:pt x="0" y="9866"/>
                  <a:pt x="9867" y="0"/>
                  <a:pt x="22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GB"/>
              <a:t>Click icon to add picture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453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A42748-0F64-02E2-9482-8917F93E05B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6" name="bg object 17">
              <a:extLst>
                <a:ext uri="{FF2B5EF4-FFF2-40B4-BE49-F238E27FC236}">
                  <a16:creationId xmlns:a16="http://schemas.microsoft.com/office/drawing/2014/main" id="{765611F9-102E-36B7-1D10-683297BF0C0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18">
              <a:extLst>
                <a:ext uri="{FF2B5EF4-FFF2-40B4-BE49-F238E27FC236}">
                  <a16:creationId xmlns:a16="http://schemas.microsoft.com/office/drawing/2014/main" id="{54294ECA-5049-79AF-54E0-96C4F784BB50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9">
              <a:extLst>
                <a:ext uri="{FF2B5EF4-FFF2-40B4-BE49-F238E27FC236}">
                  <a16:creationId xmlns:a16="http://schemas.microsoft.com/office/drawing/2014/main" id="{A811D63D-EC5C-13EF-BC1F-5ACDF251C80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0">
              <a:extLst>
                <a:ext uri="{FF2B5EF4-FFF2-40B4-BE49-F238E27FC236}">
                  <a16:creationId xmlns:a16="http://schemas.microsoft.com/office/drawing/2014/main" id="{B1BBFAB2-F159-4043-5827-ADA58CD3952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1">
              <a:extLst>
                <a:ext uri="{FF2B5EF4-FFF2-40B4-BE49-F238E27FC236}">
                  <a16:creationId xmlns:a16="http://schemas.microsoft.com/office/drawing/2014/main" id="{7307EC14-3FDD-6953-BB02-E7C99798D1B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3310FC9-E26F-1A2C-D630-DE8DA786DA2C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D710A2C5-DBC9-4930-E285-4049E59F5616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207565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B7BBBC-16C7-9DD4-191D-54423F110441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78B1C7-29BD-7A05-5BC4-0110977747B8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2ABB31-1D88-B6A5-6637-86878781A3E0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C5AD46-8F84-EDB5-BED9-1B5BC00060AB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59C168-C7E0-6587-975E-10E3AB1AC1E8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4E2F621-12EB-D13B-50A3-709BAEAC4080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3C1B91-2089-FECE-FD55-E3657F641EF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80DD69-F9C3-C64C-6445-B906D71457D3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92296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7CBD7CD-D06B-F3BF-EC3A-4C10C2CE62A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5ADE201B-3F42-42F9-F177-1E255D3B1F8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28C2E044-9031-857E-1A16-61FA1BD8AE8F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7F2CFE39-3AA8-4CFA-AE39-B422D963005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EA4B5606-D5D0-B7BB-5151-4E69FE47F0B4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434DAD8E-FAF7-060D-5F5D-8E155E3C332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6A411200-349E-E1D6-267A-CA8712D1514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FC865CD2-A6AB-5B49-437B-F749A297DAE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AB9247-2A3B-344A-8C76-1FA29E03C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19FAD-6A3C-4E9B-67AE-CBC80E628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757" y="457201"/>
            <a:ext cx="7188426" cy="54038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664E7-5249-A5A6-0988-1B2DFCE0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0056" y="2057400"/>
            <a:ext cx="39629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7DC9A-4192-E867-FC2C-1D7C68E0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3D746-5690-7BA4-8BAC-810DC267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DBD-DC1C-88F6-0620-E6BF2B0D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675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64118D3-2F61-F1F4-352B-ED9038DE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80214" y="-586"/>
            <a:ext cx="7211761" cy="6295165"/>
          </a:xfrm>
          <a:custGeom>
            <a:avLst/>
            <a:gdLst>
              <a:gd name="connsiteX0" fmla="*/ 12227 w 7267787"/>
              <a:gd name="connsiteY0" fmla="*/ 0 h 6344070"/>
              <a:gd name="connsiteX1" fmla="*/ 6788069 w 7267787"/>
              <a:gd name="connsiteY1" fmla="*/ 0 h 6344070"/>
              <a:gd name="connsiteX2" fmla="*/ 6982158 w 7267787"/>
              <a:gd name="connsiteY2" fmla="*/ 80401 h 6344070"/>
              <a:gd name="connsiteX3" fmla="*/ 6982222 w 7267787"/>
              <a:gd name="connsiteY3" fmla="*/ 80337 h 6344070"/>
              <a:gd name="connsiteX4" fmla="*/ 7187386 w 7267787"/>
              <a:gd name="connsiteY4" fmla="*/ 285501 h 6344070"/>
              <a:gd name="connsiteX5" fmla="*/ 7267787 w 7267787"/>
              <a:gd name="connsiteY5" fmla="*/ 479590 h 6344070"/>
              <a:gd name="connsiteX6" fmla="*/ 7267787 w 7267787"/>
              <a:gd name="connsiteY6" fmla="*/ 6331844 h 6344070"/>
              <a:gd name="connsiteX7" fmla="*/ 7255560 w 7267787"/>
              <a:gd name="connsiteY7" fmla="*/ 6344070 h 6344070"/>
              <a:gd name="connsiteX8" fmla="*/ 479654 w 7267787"/>
              <a:gd name="connsiteY8" fmla="*/ 6344070 h 6344070"/>
              <a:gd name="connsiteX9" fmla="*/ 285565 w 7267787"/>
              <a:gd name="connsiteY9" fmla="*/ 6263669 h 6344070"/>
              <a:gd name="connsiteX10" fmla="*/ 80401 w 7267787"/>
              <a:gd name="connsiteY10" fmla="*/ 6058506 h 6344070"/>
              <a:gd name="connsiteX11" fmla="*/ 0 w 7267787"/>
              <a:gd name="connsiteY11" fmla="*/ 5864416 h 6344070"/>
              <a:gd name="connsiteX12" fmla="*/ 0 w 7267787"/>
              <a:gd name="connsiteY12" fmla="*/ 12227 h 6344070"/>
              <a:gd name="connsiteX13" fmla="*/ 12227 w 7267787"/>
              <a:gd name="connsiteY13" fmla="*/ 0 h 6344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67787" h="6344070">
                <a:moveTo>
                  <a:pt x="12227" y="0"/>
                </a:moveTo>
                <a:lnTo>
                  <a:pt x="6788069" y="0"/>
                </a:lnTo>
                <a:cubicBezTo>
                  <a:pt x="6860852" y="0"/>
                  <a:pt x="6930691" y="28934"/>
                  <a:pt x="6982158" y="80401"/>
                </a:cubicBezTo>
                <a:lnTo>
                  <a:pt x="6982222" y="80337"/>
                </a:lnTo>
                <a:lnTo>
                  <a:pt x="7187386" y="285501"/>
                </a:lnTo>
                <a:cubicBezTo>
                  <a:pt x="7238852" y="336968"/>
                  <a:pt x="7267787" y="406807"/>
                  <a:pt x="7267787" y="479590"/>
                </a:cubicBezTo>
                <a:lnTo>
                  <a:pt x="7267787" y="6331844"/>
                </a:lnTo>
                <a:cubicBezTo>
                  <a:pt x="7267787" y="6338629"/>
                  <a:pt x="7262281" y="6344070"/>
                  <a:pt x="7255560" y="6344070"/>
                </a:cubicBezTo>
                <a:lnTo>
                  <a:pt x="479654" y="6344070"/>
                </a:lnTo>
                <a:cubicBezTo>
                  <a:pt x="406871" y="6344070"/>
                  <a:pt x="337032" y="6315136"/>
                  <a:pt x="285565" y="6263669"/>
                </a:cubicBezTo>
                <a:lnTo>
                  <a:pt x="80401" y="6058506"/>
                </a:lnTo>
                <a:cubicBezTo>
                  <a:pt x="28934" y="6007039"/>
                  <a:pt x="0" y="5937200"/>
                  <a:pt x="0" y="5864416"/>
                </a:cubicBezTo>
                <a:lnTo>
                  <a:pt x="0" y="12227"/>
                </a:lnTo>
                <a:cubicBezTo>
                  <a:pt x="0" y="5441"/>
                  <a:pt x="5441" y="0"/>
                  <a:pt x="122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E07E7A-B7E1-EA16-82D1-22012936E993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54D1F78C-332C-7C5D-4D4F-357689BDA4BF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1EEF8ABD-58A1-2018-453B-0D8A12A5AE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060A6372-2544-4665-06BE-FAA302D0E37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BC97CC7A-D12E-B29C-5E99-323C7FFC5E3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D2075EA1-81C3-0EDF-9A29-22E3DE649FD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0EA55F79-CDC0-3E06-1F15-D25C1E6652E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6BFDAEFC-DB5D-4598-8714-EC19CB3AF2B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E79DFC3-C692-1F0A-6A67-BB70210E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717" y="457200"/>
            <a:ext cx="4330926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BDEE-EDFB-FB9A-FAC5-5532BEFA7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2716" y="2057400"/>
            <a:ext cx="43309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74B7F-7D43-22D2-4085-803C01B1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293C4-10FF-F779-4A30-BFBDDAB8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B773F-A512-EF25-F99D-28786E37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16463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ED659E1-701E-33E6-74D0-C9581A7ACBF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E1F024FA-861B-704C-7818-9A6218DD5515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B79BA58-6C7D-57DD-78D6-918B73DCA1B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9894A357-2BEF-B6E0-2DEA-ECE5864D54C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9BDB0F97-D0FD-6BF0-1F5C-B1CF7CB5B85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4B5D13DF-7A20-5B54-AD18-F22DA56AF7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1941761B-1E08-1AEF-9966-A36BA67512BF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11FC7EDF-1F6B-75D7-06BB-13C5A099FB99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AA0756-99FC-1C80-218A-258D18E46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EB86B-5390-7BF3-4D8B-CE2DD0036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3A2FB-C9C6-56AF-661F-12DCC20A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14678-6DF1-FB77-112A-CBE9F6C6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8F48-F8E6-1902-B438-05541F74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2030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7B3FAD-9FA3-DC62-606D-028DDA240D7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1EA31A3-72BD-0858-50BD-0E1695BAB98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B99007F9-8453-BCE1-6B0B-1D7F59E0F5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227DEF39-1979-E49C-3AB7-085A99A95D9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4121AFA3-28EF-45A3-9C34-CD3DB30AADC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C5F1DDAF-990C-37BC-3B8E-81E6D7EB140B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C8093776-87F2-3556-E250-AF179FCAB082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F712106B-75F2-86B0-969C-00BDC6362A18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B6AF8-7A98-4CA1-6AA0-6B8548473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84B0F-AE28-0F05-D7FE-23915E81A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80BE-6E24-7536-A67E-D341E0BD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A2A4C-8215-C473-226F-1AFC6865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74AA6-C04D-65BE-E0B7-837B3E70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56658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u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72FB188-CE1E-9DB0-4BDC-5869132587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20598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BF08C79-CA60-7618-9496-CB72C26A8B2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30447" y="603126"/>
            <a:ext cx="1690053" cy="492249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23D69596-F2DB-CA58-2863-BB0FEA5824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5800" y="679182"/>
            <a:ext cx="8364540" cy="1380624"/>
          </a:xfrm>
        </p:spPr>
        <p:txBody>
          <a:bodyPr lIns="0" tIns="0" rIns="0" bIns="0">
            <a:norm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add title</a:t>
            </a:r>
          </a:p>
        </p:txBody>
      </p:sp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104A758A-D800-F8F0-7AEE-9D470EA838F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5595938" y="2590799"/>
            <a:ext cx="5910263" cy="3587751"/>
          </a:xfrm>
        </p:spPr>
        <p:txBody>
          <a:bodyPr/>
          <a:lstStyle>
            <a:lvl1pPr marL="342900" indent="-342900"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1pPr>
            <a:lvl2pPr>
              <a:buClr>
                <a:schemeClr val="tx2"/>
              </a:buClr>
              <a:defRPr>
                <a:solidFill>
                  <a:schemeClr val="tx2"/>
                </a:solidFill>
              </a:defRPr>
            </a:lvl2pPr>
            <a:lvl3pPr>
              <a:buClr>
                <a:schemeClr val="tx2"/>
              </a:buCl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>
                <a:solidFill>
                  <a:schemeClr val="tx2"/>
                </a:solidFill>
              </a:defRPr>
            </a:lvl4pPr>
            <a:lvl5pPr>
              <a:buClr>
                <a:schemeClr val="tx2"/>
              </a:buCl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Click to add content</a:t>
            </a:r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3CBAF60-F9B7-D0F1-A1CF-F9C1220560D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5800" y="2590799"/>
            <a:ext cx="4681538" cy="3581401"/>
          </a:xfrm>
        </p:spPr>
        <p:txBody>
          <a:bodyPr lIns="0" tIns="0" rIns="0" bIns="0">
            <a:normAutofit/>
          </a:bodyPr>
          <a:lstStyle>
            <a:lvl1pPr marL="342900" indent="-342900">
              <a:lnSpc>
                <a:spcPct val="10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tx2"/>
                </a:solidFill>
              </a:defRPr>
            </a:lvl1pPr>
            <a:lvl2pPr marL="742950" indent="-28575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2pPr>
            <a:lvl3pPr marL="1143000" indent="-22860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3pPr>
            <a:lvl4pPr marL="1600200" indent="-22860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4pPr>
            <a:lvl5pPr marL="2057400" indent="-228600">
              <a:lnSpc>
                <a:spcPct val="100000"/>
              </a:lnSpc>
              <a:buClr>
                <a:schemeClr val="bg1"/>
              </a:buClr>
              <a:buFont typeface="Arial" panose="020B0604020202020204" pitchFamily="34" charset="0"/>
              <a:buChar char="•"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add content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685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86264" y="285751"/>
            <a:ext cx="11609173" cy="732924"/>
          </a:xfrm>
        </p:spPr>
        <p:txBody>
          <a:bodyPr anchor="t">
            <a:noAutofit/>
          </a:bodyPr>
          <a:lstStyle>
            <a:lvl1pPr>
              <a:defRPr sz="32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0903449" y="6528212"/>
            <a:ext cx="1128584" cy="261610"/>
          </a:xfrm>
          <a:prstGeom prst="rect">
            <a:avLst/>
          </a:prstGeom>
          <a:noFill/>
        </p:spPr>
        <p:txBody>
          <a:bodyPr wrap="square" bIns="0" rtlCol="0" anchor="b">
            <a:spAutoFit/>
          </a:bodyPr>
          <a:lstStyle/>
          <a:p>
            <a:pPr algn="r"/>
            <a:fld id="{D74B4EF7-DF01-4873-8BB0-07C49B5D0605}" type="slidenum">
              <a:rPr lang="en-US" sz="140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pPr algn="r"/>
              <a:t>‹#›</a:t>
            </a:fld>
            <a:endParaRPr lang="en-US" sz="140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986970" y="1756229"/>
            <a:ext cx="10218060" cy="4296227"/>
          </a:xfrm>
        </p:spPr>
        <p:txBody>
          <a:bodyPr/>
          <a:lstStyle>
            <a:lvl1pPr marL="346075" indent="-346075">
              <a:spcBef>
                <a:spcPts val="3000"/>
              </a:spcBef>
              <a:defRPr sz="2400">
                <a:solidFill>
                  <a:schemeClr val="tx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5935058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240">
          <p15:clr>
            <a:srgbClr val="FBAE40"/>
          </p15:clr>
        </p15:guide>
        <p15:guide id="4" pos="2568">
          <p15:clr>
            <a:srgbClr val="FBAE40"/>
          </p15:clr>
        </p15:guide>
        <p15:guide id="5" pos="511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6264" y="285751"/>
            <a:ext cx="11609173" cy="732924"/>
          </a:xfrm>
        </p:spPr>
        <p:txBody>
          <a:bodyPr anchor="t">
            <a:no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903451" y="6525648"/>
            <a:ext cx="1128584" cy="264175"/>
          </a:xfrm>
          <a:prstGeom prst="rect">
            <a:avLst/>
          </a:prstGeom>
          <a:noFill/>
        </p:spPr>
        <p:txBody>
          <a:bodyPr wrap="square" lIns="91421" tIns="45712" rIns="91421" bIns="0" rtlCol="0" anchor="b">
            <a:spAutoFit/>
          </a:bodyPr>
          <a:lstStyle/>
          <a:p>
            <a:pPr algn="r"/>
            <a:fld id="{D74B4EF7-DF01-4873-8BB0-07C49B5D0605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949913" y="1698583"/>
            <a:ext cx="10087435" cy="4149725"/>
          </a:xfrm>
        </p:spPr>
        <p:txBody>
          <a:bodyPr>
            <a:noAutofit/>
          </a:bodyPr>
          <a:lstStyle>
            <a:lvl1pPr marL="514249" indent="-514249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Font typeface="+mj-lt"/>
              <a:buAutoNum type="arabicPeriod"/>
              <a:defRPr sz="2800">
                <a:latin typeface="Century Gothic" panose="020B0502020202020204" pitchFamily="34" charset="0"/>
              </a:defRPr>
            </a:lvl1pPr>
            <a:lvl2pPr>
              <a:defRPr sz="2800">
                <a:latin typeface="Century Gothic" panose="020B0502020202020204" pitchFamily="34" charset="0"/>
              </a:defRPr>
            </a:lvl2pPr>
            <a:lvl3pPr>
              <a:defRPr sz="2800">
                <a:latin typeface="Century Gothic" panose="020B0502020202020204" pitchFamily="34" charset="0"/>
              </a:defRPr>
            </a:lvl3pPr>
            <a:lvl4pPr>
              <a:defRPr sz="2800">
                <a:latin typeface="Century Gothic" panose="020B0502020202020204" pitchFamily="34" charset="0"/>
              </a:defRPr>
            </a:lvl4pPr>
            <a:lvl5pPr>
              <a:defRPr sz="2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2943723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0D5E671-ACAD-CBAD-1286-E127564E275A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0C5754F6-F26B-9CE7-A8B0-E2D8F726C59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935FE135-7EEF-2446-2D78-2340E72DC723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7C3F45F1-0C53-8EC5-BE5B-86CA0661F8F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3412426E-AC2D-8A55-5992-85A8FF49709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32EBEC69-8377-DF02-D0A6-00CED71442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AA74253F-C2D2-3AE8-5005-1D0D3F6284B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BBA3F81C-8700-DD90-D91C-9E84CF91DA92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20000"/>
                  <a:lumOff val="8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82028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4320292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6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74489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-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F60110F2-E2F8-203A-D65B-CE6EB2079615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BAAAB8CE-0DCB-43EF-DFDB-180CACA22249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7DDC6F38-EBA4-3F7A-5EB2-E75FF958A641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FD44010C-68C8-73F3-39DC-06CF4E82A42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A3D93B20-7833-684E-2936-FD6CDC932AE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8ACAA42E-9D61-11BA-4C34-BA19BA8126B1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2">
              <a:extLst>
                <a:ext uri="{FF2B5EF4-FFF2-40B4-BE49-F238E27FC236}">
                  <a16:creationId xmlns:a16="http://schemas.microsoft.com/office/drawing/2014/main" id="{931E56A6-AC50-6A3E-D94E-A19FFAE9921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3">
              <a:extLst>
                <a:ext uri="{FF2B5EF4-FFF2-40B4-BE49-F238E27FC236}">
                  <a16:creationId xmlns:a16="http://schemas.microsoft.com/office/drawing/2014/main" id="{4456D946-2D3E-07A5-658B-A7FEEEF6EA45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DE7943CE-0C6E-8459-CF2C-5A67A48CCF5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337677" y="0"/>
            <a:ext cx="7856545" cy="6858000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164059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-slide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C70C80E-56CC-1BC7-CB4C-08AC9E48ABAC}"/>
              </a:ext>
            </a:extLst>
          </p:cNvPr>
          <p:cNvSpPr/>
          <p:nvPr userDrawn="1"/>
        </p:nvSpPr>
        <p:spPr>
          <a:xfrm rot="10800000">
            <a:off x="1" y="0"/>
            <a:ext cx="12191999" cy="1040701"/>
          </a:xfrm>
          <a:custGeom>
            <a:avLst/>
            <a:gdLst>
              <a:gd name="connsiteX0" fmla="*/ 12179935 w 12191999"/>
              <a:gd name="connsiteY0" fmla="*/ 475805 h 1040701"/>
              <a:gd name="connsiteX1" fmla="*/ 475806 w 12191999"/>
              <a:gd name="connsiteY1" fmla="*/ 475805 h 1040701"/>
              <a:gd name="connsiteX2" fmla="*/ 283274 w 12191999"/>
              <a:gd name="connsiteY2" fmla="*/ 396049 h 1040701"/>
              <a:gd name="connsiteX3" fmla="*/ 79756 w 12191999"/>
              <a:gd name="connsiteY3" fmla="*/ 192532 h 1040701"/>
              <a:gd name="connsiteX4" fmla="*/ 0 w 12191999"/>
              <a:gd name="connsiteY4" fmla="*/ 0 h 1040701"/>
              <a:gd name="connsiteX5" fmla="*/ 0 w 12191999"/>
              <a:gd name="connsiteY5" fmla="*/ 1040702 h 1040701"/>
              <a:gd name="connsiteX6" fmla="*/ 12192000 w 12191999"/>
              <a:gd name="connsiteY6" fmla="*/ 1040702 h 1040701"/>
              <a:gd name="connsiteX7" fmla="*/ 12192000 w 12191999"/>
              <a:gd name="connsiteY7" fmla="*/ 463677 h 1040701"/>
              <a:gd name="connsiteX8" fmla="*/ 12179871 w 12191999"/>
              <a:gd name="connsiteY8" fmla="*/ 475805 h 1040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1999" h="1040701">
                <a:moveTo>
                  <a:pt x="12179935" y="475805"/>
                </a:moveTo>
                <a:lnTo>
                  <a:pt x="475806" y="475805"/>
                </a:lnTo>
                <a:cubicBezTo>
                  <a:pt x="403606" y="475805"/>
                  <a:pt x="334328" y="447104"/>
                  <a:pt x="283274" y="396049"/>
                </a:cubicBezTo>
                <a:lnTo>
                  <a:pt x="79756" y="192532"/>
                </a:lnTo>
                <a:cubicBezTo>
                  <a:pt x="28702" y="141478"/>
                  <a:pt x="0" y="72199"/>
                  <a:pt x="0" y="0"/>
                </a:cubicBezTo>
                <a:lnTo>
                  <a:pt x="0" y="1040702"/>
                </a:lnTo>
                <a:lnTo>
                  <a:pt x="12192000" y="1040702"/>
                </a:lnTo>
                <a:lnTo>
                  <a:pt x="12192000" y="463677"/>
                </a:lnTo>
                <a:cubicBezTo>
                  <a:pt x="12192000" y="470345"/>
                  <a:pt x="12186603" y="475805"/>
                  <a:pt x="12179871" y="475805"/>
                </a:cubicBezTo>
                <a:close/>
              </a:path>
            </a:pathLst>
          </a:custGeom>
          <a:solidFill>
            <a:schemeClr val="tx2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93B16EF2-3326-1006-5396-8648E14F6FE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536574"/>
            <a:ext cx="12192064" cy="5785168"/>
          </a:xfrm>
          <a:custGeom>
            <a:avLst/>
            <a:gdLst>
              <a:gd name="connsiteX0" fmla="*/ 12129 w 12192064"/>
              <a:gd name="connsiteY0" fmla="*/ 0 h 5785168"/>
              <a:gd name="connsiteX1" fmla="*/ 11716194 w 12192064"/>
              <a:gd name="connsiteY1" fmla="*/ 0 h 5785168"/>
              <a:gd name="connsiteX2" fmla="*/ 11908727 w 12192064"/>
              <a:gd name="connsiteY2" fmla="*/ 79756 h 5785168"/>
              <a:gd name="connsiteX3" fmla="*/ 11908790 w 12192064"/>
              <a:gd name="connsiteY3" fmla="*/ 79693 h 5785168"/>
              <a:gd name="connsiteX4" fmla="*/ 12112307 w 12192064"/>
              <a:gd name="connsiteY4" fmla="*/ 283210 h 5785168"/>
              <a:gd name="connsiteX5" fmla="*/ 12192064 w 12192064"/>
              <a:gd name="connsiteY5" fmla="*/ 475742 h 5785168"/>
              <a:gd name="connsiteX6" fmla="*/ 12192064 w 12192064"/>
              <a:gd name="connsiteY6" fmla="*/ 5773039 h 5785168"/>
              <a:gd name="connsiteX7" fmla="*/ 12179935 w 12192064"/>
              <a:gd name="connsiteY7" fmla="*/ 5785168 h 5785168"/>
              <a:gd name="connsiteX8" fmla="*/ 475806 w 12192064"/>
              <a:gd name="connsiteY8" fmla="*/ 5785168 h 5785168"/>
              <a:gd name="connsiteX9" fmla="*/ 283274 w 12192064"/>
              <a:gd name="connsiteY9" fmla="*/ 5705412 h 5785168"/>
              <a:gd name="connsiteX10" fmla="*/ 79756 w 12192064"/>
              <a:gd name="connsiteY10" fmla="*/ 5501894 h 5785168"/>
              <a:gd name="connsiteX11" fmla="*/ 0 w 12192064"/>
              <a:gd name="connsiteY11" fmla="*/ 5309362 h 5785168"/>
              <a:gd name="connsiteX12" fmla="*/ 0 w 12192064"/>
              <a:gd name="connsiteY12" fmla="*/ 12129 h 5785168"/>
              <a:gd name="connsiteX13" fmla="*/ 12129 w 12192064"/>
              <a:gd name="connsiteY13" fmla="*/ 0 h 57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2192064" h="5785168">
                <a:moveTo>
                  <a:pt x="12129" y="0"/>
                </a:moveTo>
                <a:lnTo>
                  <a:pt x="11716194" y="0"/>
                </a:lnTo>
                <a:cubicBezTo>
                  <a:pt x="11788394" y="0"/>
                  <a:pt x="11857672" y="28702"/>
                  <a:pt x="11908727" y="79756"/>
                </a:cubicBezTo>
                <a:lnTo>
                  <a:pt x="11908790" y="79693"/>
                </a:lnTo>
                <a:lnTo>
                  <a:pt x="12112307" y="283210"/>
                </a:lnTo>
                <a:cubicBezTo>
                  <a:pt x="12163361" y="334264"/>
                  <a:pt x="12192064" y="403543"/>
                  <a:pt x="12192064" y="475742"/>
                </a:cubicBezTo>
                <a:lnTo>
                  <a:pt x="12192064" y="5773039"/>
                </a:lnTo>
                <a:cubicBezTo>
                  <a:pt x="12192064" y="5779770"/>
                  <a:pt x="12186603" y="5785168"/>
                  <a:pt x="12179935" y="5785168"/>
                </a:cubicBezTo>
                <a:lnTo>
                  <a:pt x="475806" y="5785168"/>
                </a:lnTo>
                <a:cubicBezTo>
                  <a:pt x="403606" y="5785168"/>
                  <a:pt x="334328" y="5756466"/>
                  <a:pt x="283274" y="5705412"/>
                </a:cubicBezTo>
                <a:lnTo>
                  <a:pt x="79756" y="5501894"/>
                </a:lnTo>
                <a:cubicBezTo>
                  <a:pt x="28702" y="5450840"/>
                  <a:pt x="0" y="5381562"/>
                  <a:pt x="0" y="5309362"/>
                </a:cubicBezTo>
                <a:lnTo>
                  <a:pt x="0" y="12129"/>
                </a:lnTo>
                <a:cubicBezTo>
                  <a:pt x="0" y="5398"/>
                  <a:pt x="5398" y="0"/>
                  <a:pt x="1212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7411120D-DA7D-45BE-8BBA-18B648BEB9AA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0056" y="3643460"/>
            <a:ext cx="3223849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 b="1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AD4D643-7113-F8F0-428A-D06729DD39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3223849" cy="308004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4D1BB6-7991-BAF5-42A6-906F7EDFF8B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4" name="bg object 17">
              <a:extLst>
                <a:ext uri="{FF2B5EF4-FFF2-40B4-BE49-F238E27FC236}">
                  <a16:creationId xmlns:a16="http://schemas.microsoft.com/office/drawing/2014/main" id="{C707992D-8B6D-3FF5-6B3C-4B1E0CCDE3B8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bg object 18">
              <a:extLst>
                <a:ext uri="{FF2B5EF4-FFF2-40B4-BE49-F238E27FC236}">
                  <a16:creationId xmlns:a16="http://schemas.microsoft.com/office/drawing/2014/main" id="{17B8E913-8BB4-83D7-B5BC-F55D9AB1E49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bg object 19">
              <a:extLst>
                <a:ext uri="{FF2B5EF4-FFF2-40B4-BE49-F238E27FC236}">
                  <a16:creationId xmlns:a16="http://schemas.microsoft.com/office/drawing/2014/main" id="{E1F3C94F-C00E-22B2-F864-9F6C1DB1B9FC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20">
              <a:extLst>
                <a:ext uri="{FF2B5EF4-FFF2-40B4-BE49-F238E27FC236}">
                  <a16:creationId xmlns:a16="http://schemas.microsoft.com/office/drawing/2014/main" id="{8C115188-9212-050C-A64F-820A52A47B2B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1">
              <a:extLst>
                <a:ext uri="{FF2B5EF4-FFF2-40B4-BE49-F238E27FC236}">
                  <a16:creationId xmlns:a16="http://schemas.microsoft.com/office/drawing/2014/main" id="{019DFCCE-2A19-B97D-5216-5828A4A9EE31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5C0456A-D27E-9150-7689-F51D433DDF29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51C2BD08-A416-6C48-FAA7-BED6D37931AC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304035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423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B433C-C674-A190-3C86-B546B62170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30057" y="1122363"/>
            <a:ext cx="5786370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CD399-6605-D99F-FAAB-FA27E611E85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30056" y="3602038"/>
            <a:ext cx="5745519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650C30D3-37E7-6F5A-A5FC-FCA38C9BDE6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10057" y="517907"/>
            <a:ext cx="6685947" cy="4739895"/>
          </a:xfrm>
          <a:custGeom>
            <a:avLst/>
            <a:gdLst>
              <a:gd name="connsiteX0" fmla="*/ 22137 w 6685947"/>
              <a:gd name="connsiteY0" fmla="*/ 0 h 4739895"/>
              <a:gd name="connsiteX1" fmla="*/ 6663809 w 6685947"/>
              <a:gd name="connsiteY1" fmla="*/ 0 h 4739895"/>
              <a:gd name="connsiteX2" fmla="*/ 6685947 w 6685947"/>
              <a:gd name="connsiteY2" fmla="*/ 22138 h 4739895"/>
              <a:gd name="connsiteX3" fmla="*/ 6685947 w 6685947"/>
              <a:gd name="connsiteY3" fmla="*/ 4717757 h 4739895"/>
              <a:gd name="connsiteX4" fmla="*/ 6663809 w 6685947"/>
              <a:gd name="connsiteY4" fmla="*/ 4739895 h 4739895"/>
              <a:gd name="connsiteX5" fmla="*/ 871492 w 6685947"/>
              <a:gd name="connsiteY5" fmla="*/ 4739895 h 4739895"/>
              <a:gd name="connsiteX6" fmla="*/ 518850 w 6685947"/>
              <a:gd name="connsiteY6" fmla="*/ 4593854 h 4739895"/>
              <a:gd name="connsiteX7" fmla="*/ 146040 w 6685947"/>
              <a:gd name="connsiteY7" fmla="*/ 4221044 h 4739895"/>
              <a:gd name="connsiteX8" fmla="*/ 0 w 6685947"/>
              <a:gd name="connsiteY8" fmla="*/ 3868402 h 4739895"/>
              <a:gd name="connsiteX9" fmla="*/ 0 w 6685947"/>
              <a:gd name="connsiteY9" fmla="*/ 22138 h 4739895"/>
              <a:gd name="connsiteX10" fmla="*/ 22137 w 6685947"/>
              <a:gd name="connsiteY10" fmla="*/ 0 h 47398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685947" h="4739895">
                <a:moveTo>
                  <a:pt x="22137" y="0"/>
                </a:moveTo>
                <a:lnTo>
                  <a:pt x="6663809" y="0"/>
                </a:lnTo>
                <a:cubicBezTo>
                  <a:pt x="6676037" y="0"/>
                  <a:pt x="6685947" y="9910"/>
                  <a:pt x="6685947" y="22138"/>
                </a:cubicBezTo>
                <a:lnTo>
                  <a:pt x="6685947" y="4717757"/>
                </a:lnTo>
                <a:cubicBezTo>
                  <a:pt x="6685947" y="4729985"/>
                  <a:pt x="6676037" y="4739895"/>
                  <a:pt x="6663809" y="4739895"/>
                </a:cubicBezTo>
                <a:lnTo>
                  <a:pt x="871492" y="4739895"/>
                </a:lnTo>
                <a:cubicBezTo>
                  <a:pt x="739245" y="4739895"/>
                  <a:pt x="612386" y="4687390"/>
                  <a:pt x="518850" y="4593854"/>
                </a:cubicBezTo>
                <a:lnTo>
                  <a:pt x="146040" y="4221044"/>
                </a:lnTo>
                <a:cubicBezTo>
                  <a:pt x="52563" y="4127508"/>
                  <a:pt x="0" y="4000650"/>
                  <a:pt x="0" y="3868402"/>
                </a:cubicBezTo>
                <a:lnTo>
                  <a:pt x="0" y="22138"/>
                </a:lnTo>
                <a:cubicBezTo>
                  <a:pt x="0" y="9910"/>
                  <a:pt x="9909" y="0"/>
                  <a:pt x="2213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4A2F9F4-9EFB-80ED-A239-4F01BFE757BF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F86DDED-457D-C639-D3CE-88A9E8C11A30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62B855D9-551D-147B-98D3-04F6E5E2DD2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9876BD5C-C6C4-AC94-5DBB-723369D0FA7F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D19CA09A-5FA6-9B9A-F762-28341E0387F5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FE8D4D7E-EED6-CA97-B2B4-48EF0C7C3186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8AD542F-407E-4866-90C9-69A7254B6BD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A404F28D-924B-50C6-DC63-2596C6B0B3A2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8841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AE4AD5E-96F9-516F-E035-6E0AD9C835F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F33B71F2-23FB-B978-3D9A-6EF0D3825FF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650450B8-DA7E-D77C-E913-FC8D8D7F4269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2BE91B51-DD46-C689-D28C-4825F38A9D3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D4DC961-7870-345A-BBB4-7D193C22E13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DF058725-C744-847C-1663-5C458E1D0E7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C3F0534-D39C-4163-A72A-9569DD40E718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759FD469-59D3-1E27-3968-D5EFCCEAFA3D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E7BEEF-2823-B3CD-8532-2D195392CC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ADF85-B53E-108D-10E3-809DB0849E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92061-C036-3409-3B29-F481B2C7F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330F3E0-6AB1-09A5-0C33-DBF666EA516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90507EFB-C833-C5FE-25EC-24B2775F454B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920363B-B08B-6EC8-4561-A384287860D7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EAB76442-D9E9-3D01-F3A6-319599F70CA8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EF28CA36-EA7E-1A1D-75AB-1D3325BFA1D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463DAB5-C965-CA1C-F9F7-5B3AB8543CC2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57528CB5-8DA6-92F3-9CCE-6ACBBDE4B566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927CB9F8-498C-8C7F-87B2-7A6BF08CEC8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rgbClr val="D8DCD8">
                  <a:alpha val="50000"/>
                </a:srgb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Title 1">
            <a:extLst>
              <a:ext uri="{FF2B5EF4-FFF2-40B4-BE49-F238E27FC236}">
                <a16:creationId xmlns:a16="http://schemas.microsoft.com/office/drawing/2014/main" id="{3A827FF3-09DA-EC2E-75F4-19272A676C5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42250" y="1122363"/>
            <a:ext cx="4319694" cy="23876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C8F975C8-9E85-2F4C-F149-DC8152D33EE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01398" y="3602038"/>
            <a:ext cx="4319694" cy="1655762"/>
          </a:xfrm>
        </p:spPr>
        <p:txBody>
          <a:bodyPr wrap="none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Picture Placeholder 17">
            <a:extLst>
              <a:ext uri="{FF2B5EF4-FFF2-40B4-BE49-F238E27FC236}">
                <a16:creationId xmlns:a16="http://schemas.microsoft.com/office/drawing/2014/main" id="{B869B989-0132-01A8-C367-04B41DBC6E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212194" cy="6295544"/>
          </a:xfrm>
          <a:custGeom>
            <a:avLst/>
            <a:gdLst>
              <a:gd name="connsiteX0" fmla="*/ 12133 w 7212194"/>
              <a:gd name="connsiteY0" fmla="*/ 0 h 6295544"/>
              <a:gd name="connsiteX1" fmla="*/ 6736146 w 7212194"/>
              <a:gd name="connsiteY1" fmla="*/ 0 h 6295544"/>
              <a:gd name="connsiteX2" fmla="*/ 6928750 w 7212194"/>
              <a:gd name="connsiteY2" fmla="*/ 79786 h 6295544"/>
              <a:gd name="connsiteX3" fmla="*/ 6928814 w 7212194"/>
              <a:gd name="connsiteY3" fmla="*/ 79723 h 6295544"/>
              <a:gd name="connsiteX4" fmla="*/ 7132409 w 7212194"/>
              <a:gd name="connsiteY4" fmla="*/ 283317 h 6295544"/>
              <a:gd name="connsiteX5" fmla="*/ 7212194 w 7212194"/>
              <a:gd name="connsiteY5" fmla="*/ 475922 h 6295544"/>
              <a:gd name="connsiteX6" fmla="*/ 7212194 w 7212194"/>
              <a:gd name="connsiteY6" fmla="*/ 6283411 h 6295544"/>
              <a:gd name="connsiteX7" fmla="*/ 7200061 w 7212194"/>
              <a:gd name="connsiteY7" fmla="*/ 6295544 h 6295544"/>
              <a:gd name="connsiteX8" fmla="*/ 475985 w 7212194"/>
              <a:gd name="connsiteY8" fmla="*/ 6295544 h 6295544"/>
              <a:gd name="connsiteX9" fmla="*/ 283380 w 7212194"/>
              <a:gd name="connsiteY9" fmla="*/ 6215758 h 6295544"/>
              <a:gd name="connsiteX10" fmla="*/ 79786 w 7212194"/>
              <a:gd name="connsiteY10" fmla="*/ 6012163 h 6295544"/>
              <a:gd name="connsiteX11" fmla="*/ 0 w 7212194"/>
              <a:gd name="connsiteY11" fmla="*/ 5819559 h 6295544"/>
              <a:gd name="connsiteX12" fmla="*/ 0 w 7212194"/>
              <a:gd name="connsiteY12" fmla="*/ 12133 h 6295544"/>
              <a:gd name="connsiteX13" fmla="*/ 12133 w 7212194"/>
              <a:gd name="connsiteY13" fmla="*/ 0 h 629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2194" h="6295544">
                <a:moveTo>
                  <a:pt x="12133" y="0"/>
                </a:moveTo>
                <a:lnTo>
                  <a:pt x="6736146" y="0"/>
                </a:lnTo>
                <a:cubicBezTo>
                  <a:pt x="6808373" y="0"/>
                  <a:pt x="6877677" y="28713"/>
                  <a:pt x="6928750" y="79786"/>
                </a:cubicBezTo>
                <a:lnTo>
                  <a:pt x="6928814" y="79723"/>
                </a:lnTo>
                <a:lnTo>
                  <a:pt x="7132409" y="283317"/>
                </a:lnTo>
                <a:cubicBezTo>
                  <a:pt x="7183481" y="334390"/>
                  <a:pt x="7212194" y="403695"/>
                  <a:pt x="7212194" y="475922"/>
                </a:cubicBezTo>
                <a:lnTo>
                  <a:pt x="7212194" y="6283411"/>
                </a:lnTo>
                <a:cubicBezTo>
                  <a:pt x="7212194" y="6290144"/>
                  <a:pt x="7206731" y="6295544"/>
                  <a:pt x="7200061" y="6295544"/>
                </a:cubicBezTo>
                <a:lnTo>
                  <a:pt x="475985" y="6295544"/>
                </a:lnTo>
                <a:cubicBezTo>
                  <a:pt x="403758" y="6295544"/>
                  <a:pt x="334454" y="6266831"/>
                  <a:pt x="283380" y="6215758"/>
                </a:cubicBezTo>
                <a:lnTo>
                  <a:pt x="79786" y="6012163"/>
                </a:lnTo>
                <a:cubicBezTo>
                  <a:pt x="28713" y="5961090"/>
                  <a:pt x="0" y="5891785"/>
                  <a:pt x="0" y="5819559"/>
                </a:cubicBezTo>
                <a:lnTo>
                  <a:pt x="0" y="12133"/>
                </a:lnTo>
                <a:cubicBezTo>
                  <a:pt x="0" y="5400"/>
                  <a:pt x="5400" y="0"/>
                  <a:pt x="121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663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37D80041-86F2-218F-DD37-AE31DA512216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00406C4-D2EE-DC81-8B9F-7B23F4E16FB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04C8DC7D-52F9-7021-43C8-B62C9E40F336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D0733A3B-3F3E-2999-E0D9-8A7348288AB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757A0594-D292-80B8-8794-6A9FEDD6B19F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55E2F66C-D8BD-3D90-336C-C8999B4BEE8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4642079B-C6AF-0F92-49EB-B26076C68BCD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DB2CA286-4B75-2ED3-58E1-717A7470C54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083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AFDFF-A52E-830F-7303-5103E21C82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6" y="563418"/>
            <a:ext cx="5765944" cy="114563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40AD5B-A6F7-0129-F80A-D655FFEC88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056" y="1709057"/>
            <a:ext cx="11531889" cy="37410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374D23-4A79-EEAD-A8EB-4CA580B4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79B9C7-83C1-D100-68B6-42E8A24AE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83F0E7-CD7A-A26B-E7C0-E703C8C6E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E552F61-F70C-120C-94AC-CEF76EEF12D4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bg2">
              <a:alpha val="50000"/>
            </a:schemeClr>
          </a:solidFill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BD2B1560-B447-354E-60B2-192DA66163FF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F0FCF56-88A2-A391-B698-5416694A6858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FE3F93E-488D-AB68-055B-05F891EFF1DE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BAFAB3CD-432A-7F15-8BD0-63A539113717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48F43D3-7C5E-FC0F-DFD0-7F54D86D78D2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9956B60C-3FC0-DBA1-EA15-80CFF9ACA42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C47FA743-13F9-149D-9F93-23B00C0D2B6B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0387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F2C3-0EE8-F740-0DDE-EC4525F749C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6550" y="576263"/>
            <a:ext cx="10515600" cy="2852737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C9BE23-0DDC-D8C1-F2E4-DB9A820F88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6550" y="3429000"/>
            <a:ext cx="10515600" cy="1500187"/>
          </a:xfrm>
        </p:spPr>
        <p:txBody>
          <a:bodyPr lIns="0"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20D65B-D8BF-7D43-584F-FA0FDAC69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722F80-BBB6-8AE8-D606-32D1ECF0A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5AA206-448D-64CF-6CF1-ECE332910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19C02171-1BD5-235E-C956-B4CFE0481194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6" name="bg object 17">
              <a:extLst>
                <a:ext uri="{FF2B5EF4-FFF2-40B4-BE49-F238E27FC236}">
                  <a16:creationId xmlns:a16="http://schemas.microsoft.com/office/drawing/2014/main" id="{6C804341-66CE-A285-FF28-176B67E8E44A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18">
              <a:extLst>
                <a:ext uri="{FF2B5EF4-FFF2-40B4-BE49-F238E27FC236}">
                  <a16:creationId xmlns:a16="http://schemas.microsoft.com/office/drawing/2014/main" id="{BEBDA2FD-A07F-0009-6D2E-3F41DAA66F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bg object 19">
              <a:extLst>
                <a:ext uri="{FF2B5EF4-FFF2-40B4-BE49-F238E27FC236}">
                  <a16:creationId xmlns:a16="http://schemas.microsoft.com/office/drawing/2014/main" id="{E4F6BD54-7ACE-DF6A-47AE-F3DA5608719B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bg object 20">
              <a:extLst>
                <a:ext uri="{FF2B5EF4-FFF2-40B4-BE49-F238E27FC236}">
                  <a16:creationId xmlns:a16="http://schemas.microsoft.com/office/drawing/2014/main" id="{C19F3CE5-F250-6B97-6748-A7A7C6CCB72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bg object 21">
              <a:extLst>
                <a:ext uri="{FF2B5EF4-FFF2-40B4-BE49-F238E27FC236}">
                  <a16:creationId xmlns:a16="http://schemas.microsoft.com/office/drawing/2014/main" id="{B9B978B4-76A6-D2AA-5922-48C36161335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bg object 22">
              <a:extLst>
                <a:ext uri="{FF2B5EF4-FFF2-40B4-BE49-F238E27FC236}">
                  <a16:creationId xmlns:a16="http://schemas.microsoft.com/office/drawing/2014/main" id="{8352882C-DEFB-C195-FE0D-CB98CEB7053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bg object 23">
              <a:extLst>
                <a:ext uri="{FF2B5EF4-FFF2-40B4-BE49-F238E27FC236}">
                  <a16:creationId xmlns:a16="http://schemas.microsoft.com/office/drawing/2014/main" id="{B746E7E8-9CB8-7A34-9952-1BD749422CFA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9484199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52FBD91-1237-8566-01D7-AE88972DF78E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9279561D-9893-4C4A-8AEB-E6BAE751BB27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B989E00C-6672-F4AE-48B5-FB462D5352D4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B7ED1E50-78AB-5A17-433F-D0FF7F20AC9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BEE930AC-A2FA-A6AE-6BF1-394D61D7F839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7CC92EFF-3B6D-AB48-944C-352616CA6868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78994445-8503-83A8-B997-0AB49AC8429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11827642-8AE5-5FA6-1032-6612A8EF296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A47F37E-FAF3-84A7-DD38-B00072DC418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5" y="563418"/>
            <a:ext cx="5689744" cy="126220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4F9FFA-AB90-928B-B2B4-F559BE350B8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30055" y="1825625"/>
            <a:ext cx="568974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D1645-BA56-C7B5-BEDD-94505863F6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68974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58F5DD-5629-8504-8ABE-03FD6946D3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8EB3AC-CC79-0679-9113-E0D0F9A98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BAAC7E-7A1F-81EF-3C99-4663F2E6B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95263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76C9B51-EA1B-7783-0141-2E342DDAC14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11" name="bg object 17">
              <a:extLst>
                <a:ext uri="{FF2B5EF4-FFF2-40B4-BE49-F238E27FC236}">
                  <a16:creationId xmlns:a16="http://schemas.microsoft.com/office/drawing/2014/main" id="{CF17F710-9742-0888-8CD6-4177BF0F1A04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18">
              <a:extLst>
                <a:ext uri="{FF2B5EF4-FFF2-40B4-BE49-F238E27FC236}">
                  <a16:creationId xmlns:a16="http://schemas.microsoft.com/office/drawing/2014/main" id="{44C7B4CF-26F3-BEAD-3E4D-7268345E2A2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19">
              <a:extLst>
                <a:ext uri="{FF2B5EF4-FFF2-40B4-BE49-F238E27FC236}">
                  <a16:creationId xmlns:a16="http://schemas.microsoft.com/office/drawing/2014/main" id="{370FAE16-D02F-09DB-5DE0-0416A37FF99A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0">
              <a:extLst>
                <a:ext uri="{FF2B5EF4-FFF2-40B4-BE49-F238E27FC236}">
                  <a16:creationId xmlns:a16="http://schemas.microsoft.com/office/drawing/2014/main" id="{9B77F5B5-FC74-398A-0AEE-54B14FEA874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1">
              <a:extLst>
                <a:ext uri="{FF2B5EF4-FFF2-40B4-BE49-F238E27FC236}">
                  <a16:creationId xmlns:a16="http://schemas.microsoft.com/office/drawing/2014/main" id="{AF5EBE2B-EAA5-B5BD-DCA1-16F83642CDC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bg object 22">
              <a:extLst>
                <a:ext uri="{FF2B5EF4-FFF2-40B4-BE49-F238E27FC236}">
                  <a16:creationId xmlns:a16="http://schemas.microsoft.com/office/drawing/2014/main" id="{4BAD8895-07AA-2602-059A-7892A95D6061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bg object 23">
              <a:extLst>
                <a:ext uri="{FF2B5EF4-FFF2-40B4-BE49-F238E27FC236}">
                  <a16:creationId xmlns:a16="http://schemas.microsoft.com/office/drawing/2014/main" id="{60D74E25-B7BA-A536-6AEB-C29012C7942F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914A1C5-1F30-F2B0-CD37-06E26551AE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44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62A4D-5292-5000-AF2B-4DDA761FE84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44488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31DA9B-5FF2-4C05-5C7C-006A438B81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44488" y="2505075"/>
            <a:ext cx="56530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72FD53-B660-E39A-0DCF-FA2AE817C998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199" y="1681163"/>
            <a:ext cx="5653087" cy="823912"/>
          </a:xfrm>
        </p:spPr>
        <p:txBody>
          <a:bodyPr anchor="b"/>
          <a:lstStyle>
            <a:lvl1pPr marL="0" indent="0">
              <a:buNone/>
              <a:defRPr sz="2400" b="1" kern="1200" cap="all" spc="0" baseline="0"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D864CF-2596-293D-80D2-249F9ABD42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5308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98CC40-707D-80EB-11EE-F710490410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F4CD9FB-1D1E-0473-B510-D835F5438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60A66C-D752-21B8-E4A7-9C2B1CEA5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57029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555BCA4-39BB-126E-FDF9-5971E9EC752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7" name="bg object 17">
              <a:extLst>
                <a:ext uri="{FF2B5EF4-FFF2-40B4-BE49-F238E27FC236}">
                  <a16:creationId xmlns:a16="http://schemas.microsoft.com/office/drawing/2014/main" id="{5B489893-4869-0584-1B87-5D5D1733727D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8">
              <a:extLst>
                <a:ext uri="{FF2B5EF4-FFF2-40B4-BE49-F238E27FC236}">
                  <a16:creationId xmlns:a16="http://schemas.microsoft.com/office/drawing/2014/main" id="{C9C33978-B69B-4857-1FD4-6874E01C692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9">
              <a:extLst>
                <a:ext uri="{FF2B5EF4-FFF2-40B4-BE49-F238E27FC236}">
                  <a16:creationId xmlns:a16="http://schemas.microsoft.com/office/drawing/2014/main" id="{22BE57A8-3ACA-EC9A-D5F8-587AC7286740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0">
              <a:extLst>
                <a:ext uri="{FF2B5EF4-FFF2-40B4-BE49-F238E27FC236}">
                  <a16:creationId xmlns:a16="http://schemas.microsoft.com/office/drawing/2014/main" id="{D2436422-42DA-F384-1464-203191EA113D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1">
              <a:extLst>
                <a:ext uri="{FF2B5EF4-FFF2-40B4-BE49-F238E27FC236}">
                  <a16:creationId xmlns:a16="http://schemas.microsoft.com/office/drawing/2014/main" id="{C959FE9E-1DEA-C172-13A0-C26498776625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2">
              <a:extLst>
                <a:ext uri="{FF2B5EF4-FFF2-40B4-BE49-F238E27FC236}">
                  <a16:creationId xmlns:a16="http://schemas.microsoft.com/office/drawing/2014/main" id="{477065AA-6FFA-24E5-B6BB-460AC9D81087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3">
              <a:extLst>
                <a:ext uri="{FF2B5EF4-FFF2-40B4-BE49-F238E27FC236}">
                  <a16:creationId xmlns:a16="http://schemas.microsoft.com/office/drawing/2014/main" id="{7EA8D441-6D86-AB22-C4C7-9E30D98CC527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01655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781FF2-20EE-2054-BC2B-E303AD341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D656CF6-5A43-F7A1-60CB-EB4477D6B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741CB5-F86A-233A-883F-D5C13DEC0D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5CE9DE5B-B508-C5DA-2712-C32E3EEDEC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3048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02572DA-AAEC-7457-BB29-570EBDACD056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B694D222-97E8-52A4-11CA-CAD60CAE9D94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8EE5982D-F4C3-E13F-2D41-D41DE0D62FDC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8027ED7-C61B-C09B-7F02-4797A107A041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28184A2-A2A9-11CC-0230-ED0D7A8FD981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F553A9CE-9059-0282-37F0-DF648B3DEA11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71E55F8E-255C-AD15-2A7D-F1680A44EA5B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0801D068-C438-B168-3536-F4B36E39DD66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4AA7C74C-4861-CE2D-1467-9405532CC3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16426" y="0"/>
            <a:ext cx="5296107" cy="5680783"/>
          </a:xfrm>
          <a:custGeom>
            <a:avLst/>
            <a:gdLst>
              <a:gd name="connsiteX0" fmla="*/ 22041 w 5296107"/>
              <a:gd name="connsiteY0" fmla="*/ 0 h 5680783"/>
              <a:gd name="connsiteX1" fmla="*/ 5274066 w 5296107"/>
              <a:gd name="connsiteY1" fmla="*/ 0 h 5680783"/>
              <a:gd name="connsiteX2" fmla="*/ 5296107 w 5296107"/>
              <a:gd name="connsiteY2" fmla="*/ 22041 h 5680783"/>
              <a:gd name="connsiteX3" fmla="*/ 5296107 w 5296107"/>
              <a:gd name="connsiteY3" fmla="*/ 5658743 h 5680783"/>
              <a:gd name="connsiteX4" fmla="*/ 5274066 w 5296107"/>
              <a:gd name="connsiteY4" fmla="*/ 5680783 h 5680783"/>
              <a:gd name="connsiteX5" fmla="*/ 867673 w 5296107"/>
              <a:gd name="connsiteY5" fmla="*/ 5680783 h 5680783"/>
              <a:gd name="connsiteX6" fmla="*/ 516577 w 5296107"/>
              <a:gd name="connsiteY6" fmla="*/ 5535383 h 5680783"/>
              <a:gd name="connsiteX7" fmla="*/ 145401 w 5296107"/>
              <a:gd name="connsiteY7" fmla="*/ 5164207 h 5680783"/>
              <a:gd name="connsiteX8" fmla="*/ 0 w 5296107"/>
              <a:gd name="connsiteY8" fmla="*/ 4813110 h 5680783"/>
              <a:gd name="connsiteX9" fmla="*/ 0 w 5296107"/>
              <a:gd name="connsiteY9" fmla="*/ 22041 h 5680783"/>
              <a:gd name="connsiteX10" fmla="*/ 22041 w 5296107"/>
              <a:gd name="connsiteY10" fmla="*/ 0 h 56807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6107" h="5680783">
                <a:moveTo>
                  <a:pt x="22041" y="0"/>
                </a:moveTo>
                <a:lnTo>
                  <a:pt x="5274066" y="0"/>
                </a:lnTo>
                <a:cubicBezTo>
                  <a:pt x="5286241" y="0"/>
                  <a:pt x="5296107" y="9866"/>
                  <a:pt x="5296107" y="22041"/>
                </a:cubicBezTo>
                <a:lnTo>
                  <a:pt x="5296107" y="5658743"/>
                </a:lnTo>
                <a:cubicBezTo>
                  <a:pt x="5296107" y="5670917"/>
                  <a:pt x="5286241" y="5680783"/>
                  <a:pt x="5274066" y="5680783"/>
                </a:cubicBezTo>
                <a:lnTo>
                  <a:pt x="867673" y="5680783"/>
                </a:lnTo>
                <a:cubicBezTo>
                  <a:pt x="736005" y="5680783"/>
                  <a:pt x="609703" y="5628451"/>
                  <a:pt x="516577" y="5535383"/>
                </a:cubicBezTo>
                <a:lnTo>
                  <a:pt x="145401" y="5164207"/>
                </a:lnTo>
                <a:cubicBezTo>
                  <a:pt x="52275" y="5071081"/>
                  <a:pt x="0" y="4944779"/>
                  <a:pt x="0" y="4813110"/>
                </a:cubicBezTo>
                <a:lnTo>
                  <a:pt x="0" y="22041"/>
                </a:lnTo>
                <a:cubicBezTo>
                  <a:pt x="0" y="9866"/>
                  <a:pt x="9867" y="0"/>
                  <a:pt x="2204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120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4A42748-0F64-02E2-9482-8917F93E05BB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6" name="bg object 17">
              <a:extLst>
                <a:ext uri="{FF2B5EF4-FFF2-40B4-BE49-F238E27FC236}">
                  <a16:creationId xmlns:a16="http://schemas.microsoft.com/office/drawing/2014/main" id="{765611F9-102E-36B7-1D10-683297BF0C0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bg object 18">
              <a:extLst>
                <a:ext uri="{FF2B5EF4-FFF2-40B4-BE49-F238E27FC236}">
                  <a16:creationId xmlns:a16="http://schemas.microsoft.com/office/drawing/2014/main" id="{54294ECA-5049-79AF-54E0-96C4F784BB50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bg object 19">
              <a:extLst>
                <a:ext uri="{FF2B5EF4-FFF2-40B4-BE49-F238E27FC236}">
                  <a16:creationId xmlns:a16="http://schemas.microsoft.com/office/drawing/2014/main" id="{A811D63D-EC5C-13EF-BC1F-5ACDF251C80F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20">
              <a:extLst>
                <a:ext uri="{FF2B5EF4-FFF2-40B4-BE49-F238E27FC236}">
                  <a16:creationId xmlns:a16="http://schemas.microsoft.com/office/drawing/2014/main" id="{B1BBFAB2-F159-4043-5827-ADA58CD39528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21">
              <a:extLst>
                <a:ext uri="{FF2B5EF4-FFF2-40B4-BE49-F238E27FC236}">
                  <a16:creationId xmlns:a16="http://schemas.microsoft.com/office/drawing/2014/main" id="{7307EC14-3FDD-6953-BB02-E7C99798D1BA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2">
              <a:extLst>
                <a:ext uri="{FF2B5EF4-FFF2-40B4-BE49-F238E27FC236}">
                  <a16:creationId xmlns:a16="http://schemas.microsoft.com/office/drawing/2014/main" id="{73310FC9-E26F-1A2C-D630-DE8DA786DA2C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3">
              <a:extLst>
                <a:ext uri="{FF2B5EF4-FFF2-40B4-BE49-F238E27FC236}">
                  <a16:creationId xmlns:a16="http://schemas.microsoft.com/office/drawing/2014/main" id="{D710A2C5-DBC9-4930-E285-4049E59F5616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0084735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C71F3D-1F8D-3D81-ED84-38562DC90D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F6666BC-DEA5-9B9C-9DC8-28869C2FDF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04F83B-FE63-3146-CD00-6A2348CDB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2B7BBBC-16C7-9DD4-191D-54423F110441}"/>
              </a:ext>
            </a:extLst>
          </p:cNvPr>
          <p:cNvGrpSpPr/>
          <p:nvPr userDrawn="1"/>
        </p:nvGrpSpPr>
        <p:grpSpPr>
          <a:xfrm>
            <a:off x="952500" y="5450086"/>
            <a:ext cx="10287000" cy="845343"/>
            <a:chOff x="952500" y="3005137"/>
            <a:chExt cx="10287000" cy="845343"/>
          </a:xfrm>
          <a:solidFill>
            <a:schemeClr val="accent4">
              <a:lumMod val="40000"/>
              <a:lumOff val="60000"/>
              <a:alpha val="50000"/>
            </a:schemeClr>
          </a:solidFill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178B1C7-29BD-7A05-5BC4-0110977747B8}"/>
                </a:ext>
              </a:extLst>
            </p:cNvPr>
            <p:cNvSpPr/>
            <p:nvPr/>
          </p:nvSpPr>
          <p:spPr>
            <a:xfrm>
              <a:off x="95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40" y="125540"/>
                  </a:lnTo>
                  <a:cubicBezTo>
                    <a:pt x="616649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72ABB31-1D88-B6A5-6637-86878781A3E0}"/>
                </a:ext>
              </a:extLst>
            </p:cNvPr>
            <p:cNvSpPr/>
            <p:nvPr/>
          </p:nvSpPr>
          <p:spPr>
            <a:xfrm>
              <a:off x="247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8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7AC5AD46-8F84-EDB5-BED9-1B5BC00060AB}"/>
                </a:ext>
              </a:extLst>
            </p:cNvPr>
            <p:cNvSpPr/>
            <p:nvPr/>
          </p:nvSpPr>
          <p:spPr>
            <a:xfrm>
              <a:off x="4000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959C168-C7E0-6587-975E-10E3AB1AC1E8}"/>
                </a:ext>
              </a:extLst>
            </p:cNvPr>
            <p:cNvSpPr/>
            <p:nvPr/>
          </p:nvSpPr>
          <p:spPr>
            <a:xfrm>
              <a:off x="5524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2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74E2F621-12EB-D13B-50A3-709BAEAC4080}"/>
                </a:ext>
              </a:extLst>
            </p:cNvPr>
            <p:cNvSpPr/>
            <p:nvPr/>
          </p:nvSpPr>
          <p:spPr>
            <a:xfrm>
              <a:off x="7048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1 w 1143000"/>
                <a:gd name="connsiteY4" fmla="*/ 445961 h 845343"/>
                <a:gd name="connsiteX5" fmla="*/ 697039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1" y="445961"/>
                  </a:cubicBezTo>
                  <a:lnTo>
                    <a:pt x="697039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43C1B91-2089-FECE-FD55-E3657F641EFD}"/>
                </a:ext>
              </a:extLst>
            </p:cNvPr>
            <p:cNvSpPr/>
            <p:nvPr/>
          </p:nvSpPr>
          <p:spPr>
            <a:xfrm>
              <a:off x="10096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749046 h 845343"/>
                <a:gd name="connsiteX4" fmla="*/ 1017460 w 1143000"/>
                <a:gd name="connsiteY4" fmla="*/ 445961 h 845343"/>
                <a:gd name="connsiteX5" fmla="*/ 697040 w 1143000"/>
                <a:gd name="connsiteY5" fmla="*/ 125540 h 845343"/>
                <a:gd name="connsiteX6" fmla="*/ 393954 w 1143000"/>
                <a:gd name="connsiteY6" fmla="*/ 0 h 845343"/>
                <a:gd name="connsiteX7" fmla="*/ 19050 w 1143000"/>
                <a:gd name="connsiteY7" fmla="*/ 0 h 845343"/>
                <a:gd name="connsiteX8" fmla="*/ 0 w 1143000"/>
                <a:gd name="connsiteY8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749046"/>
                  </a:lnTo>
                  <a:cubicBezTo>
                    <a:pt x="1143000" y="635413"/>
                    <a:pt x="1097852" y="526352"/>
                    <a:pt x="1017460" y="445961"/>
                  </a:cubicBezTo>
                  <a:lnTo>
                    <a:pt x="697040" y="125540"/>
                  </a:lnTo>
                  <a:cubicBezTo>
                    <a:pt x="616648" y="45148"/>
                    <a:pt x="507587" y="0"/>
                    <a:pt x="393954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80DD69-F9C3-C64C-6445-B906D71457D3}"/>
                </a:ext>
              </a:extLst>
            </p:cNvPr>
            <p:cNvSpPr/>
            <p:nvPr/>
          </p:nvSpPr>
          <p:spPr>
            <a:xfrm>
              <a:off x="8572500" y="3005137"/>
              <a:ext cx="1143000" cy="845343"/>
            </a:xfrm>
            <a:custGeom>
              <a:avLst/>
              <a:gdLst>
                <a:gd name="connsiteX0" fmla="*/ 0 w 1143000"/>
                <a:gd name="connsiteY0" fmla="*/ 19050 h 845343"/>
                <a:gd name="connsiteX1" fmla="*/ 0 w 1143000"/>
                <a:gd name="connsiteY1" fmla="*/ 845344 h 845343"/>
                <a:gd name="connsiteX2" fmla="*/ 1143000 w 1143000"/>
                <a:gd name="connsiteY2" fmla="*/ 845344 h 845343"/>
                <a:gd name="connsiteX3" fmla="*/ 1143000 w 1143000"/>
                <a:gd name="connsiteY3" fmla="*/ 19050 h 845343"/>
                <a:gd name="connsiteX4" fmla="*/ 1123950 w 1143000"/>
                <a:gd name="connsiteY4" fmla="*/ 0 h 845343"/>
                <a:gd name="connsiteX5" fmla="*/ 19050 w 1143000"/>
                <a:gd name="connsiteY5" fmla="*/ 0 h 845343"/>
                <a:gd name="connsiteX6" fmla="*/ 0 w 1143000"/>
                <a:gd name="connsiteY6" fmla="*/ 19050 h 8453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43000" h="845343">
                  <a:moveTo>
                    <a:pt x="0" y="19050"/>
                  </a:moveTo>
                  <a:lnTo>
                    <a:pt x="0" y="845344"/>
                  </a:lnTo>
                  <a:lnTo>
                    <a:pt x="1143000" y="845344"/>
                  </a:lnTo>
                  <a:lnTo>
                    <a:pt x="1143000" y="19050"/>
                  </a:lnTo>
                  <a:cubicBezTo>
                    <a:pt x="1143000" y="8573"/>
                    <a:pt x="1134427" y="0"/>
                    <a:pt x="1123950" y="0"/>
                  </a:cubicBezTo>
                  <a:lnTo>
                    <a:pt x="19050" y="0"/>
                  </a:lnTo>
                  <a:cubicBezTo>
                    <a:pt x="8573" y="0"/>
                    <a:pt x="0" y="8573"/>
                    <a:pt x="0" y="1905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3204179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C7CBD7CD-D06B-F3BF-EC3A-4C10C2CE62A0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9" name="bg object 17">
              <a:extLst>
                <a:ext uri="{FF2B5EF4-FFF2-40B4-BE49-F238E27FC236}">
                  <a16:creationId xmlns:a16="http://schemas.microsoft.com/office/drawing/2014/main" id="{5ADE201B-3F42-42F9-F177-1E255D3B1F81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8">
              <a:extLst>
                <a:ext uri="{FF2B5EF4-FFF2-40B4-BE49-F238E27FC236}">
                  <a16:creationId xmlns:a16="http://schemas.microsoft.com/office/drawing/2014/main" id="{28C2E044-9031-857E-1A16-61FA1BD8AE8F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19">
              <a:extLst>
                <a:ext uri="{FF2B5EF4-FFF2-40B4-BE49-F238E27FC236}">
                  <a16:creationId xmlns:a16="http://schemas.microsoft.com/office/drawing/2014/main" id="{7F2CFE39-3AA8-4CFA-AE39-B422D963005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0">
              <a:extLst>
                <a:ext uri="{FF2B5EF4-FFF2-40B4-BE49-F238E27FC236}">
                  <a16:creationId xmlns:a16="http://schemas.microsoft.com/office/drawing/2014/main" id="{EA4B5606-D5D0-B7BB-5151-4E69FE47F0B4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1">
              <a:extLst>
                <a:ext uri="{FF2B5EF4-FFF2-40B4-BE49-F238E27FC236}">
                  <a16:creationId xmlns:a16="http://schemas.microsoft.com/office/drawing/2014/main" id="{434DAD8E-FAF7-060D-5F5D-8E155E3C332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2">
              <a:extLst>
                <a:ext uri="{FF2B5EF4-FFF2-40B4-BE49-F238E27FC236}">
                  <a16:creationId xmlns:a16="http://schemas.microsoft.com/office/drawing/2014/main" id="{6A411200-349E-E1D6-267A-CA8712D1514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bg object 23">
              <a:extLst>
                <a:ext uri="{FF2B5EF4-FFF2-40B4-BE49-F238E27FC236}">
                  <a16:creationId xmlns:a16="http://schemas.microsoft.com/office/drawing/2014/main" id="{FC865CD2-A6AB-5B49-437B-F749A297DAEE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4AB9247-2A3B-344A-8C76-1FA29E03CB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30057" y="457200"/>
            <a:ext cx="3962997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B19FAD-6A3C-4E9B-67AE-CBC80E6287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42757" y="457201"/>
            <a:ext cx="7188426" cy="540385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664E7-5249-A5A6-0988-1B2DFCE0B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30056" y="2057400"/>
            <a:ext cx="396299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57DC9A-4192-E867-FC2C-1D7C68E05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13D746-5690-7BA4-8BAC-810DC26758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191DBD-DC1C-88F6-0620-E6BF2B0D7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3176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864118D3-2F61-F1F4-352B-ED9038DE97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80214" y="-586"/>
            <a:ext cx="7211761" cy="6295165"/>
          </a:xfrm>
          <a:custGeom>
            <a:avLst/>
            <a:gdLst>
              <a:gd name="connsiteX0" fmla="*/ 12227 w 7267787"/>
              <a:gd name="connsiteY0" fmla="*/ 0 h 6344070"/>
              <a:gd name="connsiteX1" fmla="*/ 6788069 w 7267787"/>
              <a:gd name="connsiteY1" fmla="*/ 0 h 6344070"/>
              <a:gd name="connsiteX2" fmla="*/ 6982158 w 7267787"/>
              <a:gd name="connsiteY2" fmla="*/ 80401 h 6344070"/>
              <a:gd name="connsiteX3" fmla="*/ 6982222 w 7267787"/>
              <a:gd name="connsiteY3" fmla="*/ 80337 h 6344070"/>
              <a:gd name="connsiteX4" fmla="*/ 7187386 w 7267787"/>
              <a:gd name="connsiteY4" fmla="*/ 285501 h 6344070"/>
              <a:gd name="connsiteX5" fmla="*/ 7267787 w 7267787"/>
              <a:gd name="connsiteY5" fmla="*/ 479590 h 6344070"/>
              <a:gd name="connsiteX6" fmla="*/ 7267787 w 7267787"/>
              <a:gd name="connsiteY6" fmla="*/ 6331844 h 6344070"/>
              <a:gd name="connsiteX7" fmla="*/ 7255560 w 7267787"/>
              <a:gd name="connsiteY7" fmla="*/ 6344070 h 6344070"/>
              <a:gd name="connsiteX8" fmla="*/ 479654 w 7267787"/>
              <a:gd name="connsiteY8" fmla="*/ 6344070 h 6344070"/>
              <a:gd name="connsiteX9" fmla="*/ 285565 w 7267787"/>
              <a:gd name="connsiteY9" fmla="*/ 6263669 h 6344070"/>
              <a:gd name="connsiteX10" fmla="*/ 80401 w 7267787"/>
              <a:gd name="connsiteY10" fmla="*/ 6058506 h 6344070"/>
              <a:gd name="connsiteX11" fmla="*/ 0 w 7267787"/>
              <a:gd name="connsiteY11" fmla="*/ 5864416 h 6344070"/>
              <a:gd name="connsiteX12" fmla="*/ 0 w 7267787"/>
              <a:gd name="connsiteY12" fmla="*/ 12227 h 6344070"/>
              <a:gd name="connsiteX13" fmla="*/ 12227 w 7267787"/>
              <a:gd name="connsiteY13" fmla="*/ 0 h 6344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67787" h="6344070">
                <a:moveTo>
                  <a:pt x="12227" y="0"/>
                </a:moveTo>
                <a:lnTo>
                  <a:pt x="6788069" y="0"/>
                </a:lnTo>
                <a:cubicBezTo>
                  <a:pt x="6860852" y="0"/>
                  <a:pt x="6930691" y="28934"/>
                  <a:pt x="6982158" y="80401"/>
                </a:cubicBezTo>
                <a:lnTo>
                  <a:pt x="6982222" y="80337"/>
                </a:lnTo>
                <a:lnTo>
                  <a:pt x="7187386" y="285501"/>
                </a:lnTo>
                <a:cubicBezTo>
                  <a:pt x="7238852" y="336968"/>
                  <a:pt x="7267787" y="406807"/>
                  <a:pt x="7267787" y="479590"/>
                </a:cubicBezTo>
                <a:lnTo>
                  <a:pt x="7267787" y="6331844"/>
                </a:lnTo>
                <a:cubicBezTo>
                  <a:pt x="7267787" y="6338629"/>
                  <a:pt x="7262281" y="6344070"/>
                  <a:pt x="7255560" y="6344070"/>
                </a:cubicBezTo>
                <a:lnTo>
                  <a:pt x="479654" y="6344070"/>
                </a:lnTo>
                <a:cubicBezTo>
                  <a:pt x="406871" y="6344070"/>
                  <a:pt x="337032" y="6315136"/>
                  <a:pt x="285565" y="6263669"/>
                </a:cubicBezTo>
                <a:lnTo>
                  <a:pt x="80401" y="6058506"/>
                </a:lnTo>
                <a:cubicBezTo>
                  <a:pt x="28934" y="6007039"/>
                  <a:pt x="0" y="5937200"/>
                  <a:pt x="0" y="5864416"/>
                </a:cubicBezTo>
                <a:lnTo>
                  <a:pt x="0" y="12227"/>
                </a:lnTo>
                <a:cubicBezTo>
                  <a:pt x="0" y="5441"/>
                  <a:pt x="5441" y="0"/>
                  <a:pt x="1222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9E07E7A-B7E1-EA16-82D1-22012936E993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54D1F78C-332C-7C5D-4D4F-357689BDA4BF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1EEF8ABD-58A1-2018-453B-0D8A12A5AE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060A6372-2544-4665-06BE-FAA302D0E37E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BC97CC7A-D12E-B29C-5E99-323C7FFC5E33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D2075EA1-81C3-0EDF-9A29-22E3DE649FD9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0EA55F79-CDC0-3E06-1F15-D25C1E6652E4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6BFDAEFC-DB5D-4598-8714-EC19CB3AF2B4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E79DFC3-C692-1F0A-6A67-BB70210EAE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2717" y="457200"/>
            <a:ext cx="4330926" cy="16002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D8BDEE-EDFB-FB9A-FAC5-5532BEFA79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22716" y="2057400"/>
            <a:ext cx="433092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774B7F-7D43-22D2-4085-803C01B18F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1293C4-10FF-F779-4A30-BFBDDAB84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4B773F-A512-EF25-F99D-28786E37CA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956389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AED659E1-701E-33E6-74D0-C9581A7ACBF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E1F024FA-861B-704C-7818-9A6218DD5515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EB79BA58-6C7D-57DD-78D6-918B73DCA1BD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9894A357-2BEF-B6E0-2DEA-ECE5864D54C5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9BDB0F97-D0FD-6BF0-1F5C-B1CF7CB5B857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4B5D13DF-7A20-5B54-AD18-F22DA56AF794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1941761B-1E08-1AEF-9966-A36BA67512BF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11FC7EDF-1F6B-75D7-06BB-13C5A099FB99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AA0756-99FC-1C80-218A-258D18E46A7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AEB86B-5390-7BF3-4D8B-CE2DD0036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E3A2FB-C9C6-56AF-661F-12DCC20AB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314678-6DF1-FB77-112A-CBE9F6C6D0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8F48-F8E6-1902-B438-05541F749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54850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47B3FAD-9FA3-DC62-606D-028DDA240D7D}"/>
              </a:ext>
            </a:extLst>
          </p:cNvPr>
          <p:cNvGrpSpPr/>
          <p:nvPr userDrawn="1"/>
        </p:nvGrpSpPr>
        <p:grpSpPr>
          <a:xfrm>
            <a:off x="330056" y="563418"/>
            <a:ext cx="11531888" cy="5119906"/>
            <a:chOff x="309933" y="1178320"/>
            <a:chExt cx="19484313" cy="8650608"/>
          </a:xfrm>
        </p:grpSpPr>
        <p:sp>
          <p:nvSpPr>
            <p:cNvPr id="8" name="bg object 17">
              <a:extLst>
                <a:ext uri="{FF2B5EF4-FFF2-40B4-BE49-F238E27FC236}">
                  <a16:creationId xmlns:a16="http://schemas.microsoft.com/office/drawing/2014/main" id="{61EA31A3-72BD-0858-50BD-0E1695BAB982}"/>
                </a:ext>
              </a:extLst>
            </p:cNvPr>
            <p:cNvSpPr/>
            <p:nvPr/>
          </p:nvSpPr>
          <p:spPr>
            <a:xfrm>
              <a:off x="309933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738448" y="0"/>
                  </a:moveTo>
                  <a:lnTo>
                    <a:pt x="27735" y="0"/>
                  </a:lnTo>
                  <a:lnTo>
                    <a:pt x="16952" y="2182"/>
                  </a:lnTo>
                  <a:lnTo>
                    <a:pt x="8134" y="8131"/>
                  </a:lnTo>
                  <a:lnTo>
                    <a:pt x="2183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3" y="8633394"/>
                  </a:lnTo>
                  <a:lnTo>
                    <a:pt x="8134" y="8642214"/>
                  </a:lnTo>
                  <a:lnTo>
                    <a:pt x="16952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7" y="8648166"/>
                  </a:lnTo>
                  <a:lnTo>
                    <a:pt x="2141897" y="8642214"/>
                  </a:lnTo>
                  <a:lnTo>
                    <a:pt x="2147848" y="8633394"/>
                  </a:lnTo>
                  <a:lnTo>
                    <a:pt x="2150032" y="8622606"/>
                  </a:lnTo>
                  <a:lnTo>
                    <a:pt x="2150032" y="1411575"/>
                  </a:lnTo>
                  <a:lnTo>
                    <a:pt x="2148555" y="1362251"/>
                  </a:lnTo>
                  <a:lnTo>
                    <a:pt x="2144149" y="1313484"/>
                  </a:lnTo>
                  <a:lnTo>
                    <a:pt x="2136858" y="1265378"/>
                  </a:lnTo>
                  <a:lnTo>
                    <a:pt x="2126723" y="1218032"/>
                  </a:lnTo>
                  <a:lnTo>
                    <a:pt x="2113787" y="1171550"/>
                  </a:lnTo>
                  <a:lnTo>
                    <a:pt x="2098091" y="1126033"/>
                  </a:lnTo>
                  <a:lnTo>
                    <a:pt x="2079678" y="1081581"/>
                  </a:lnTo>
                  <a:lnTo>
                    <a:pt x="2058590" y="1038298"/>
                  </a:lnTo>
                  <a:lnTo>
                    <a:pt x="2034869" y="996283"/>
                  </a:lnTo>
                  <a:lnTo>
                    <a:pt x="2008557" y="955639"/>
                  </a:lnTo>
                  <a:lnTo>
                    <a:pt x="1979696" y="916468"/>
                  </a:lnTo>
                  <a:lnTo>
                    <a:pt x="1948329" y="878870"/>
                  </a:lnTo>
                  <a:lnTo>
                    <a:pt x="1914496" y="842948"/>
                  </a:lnTo>
                  <a:lnTo>
                    <a:pt x="1307084" y="235527"/>
                  </a:lnTo>
                  <a:lnTo>
                    <a:pt x="1271162" y="201697"/>
                  </a:lnTo>
                  <a:lnTo>
                    <a:pt x="1233564" y="170331"/>
                  </a:lnTo>
                  <a:lnTo>
                    <a:pt x="1194392" y="141471"/>
                  </a:lnTo>
                  <a:lnTo>
                    <a:pt x="1153747" y="115160"/>
                  </a:lnTo>
                  <a:lnTo>
                    <a:pt x="1111732" y="91440"/>
                  </a:lnTo>
                  <a:lnTo>
                    <a:pt x="1068447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bg object 18">
              <a:extLst>
                <a:ext uri="{FF2B5EF4-FFF2-40B4-BE49-F238E27FC236}">
                  <a16:creationId xmlns:a16="http://schemas.microsoft.com/office/drawing/2014/main" id="{B99007F9-8453-BCE1-6B0B-1D7F59E0F53A}"/>
                </a:ext>
              </a:extLst>
            </p:cNvPr>
            <p:cNvSpPr/>
            <p:nvPr/>
          </p:nvSpPr>
          <p:spPr>
            <a:xfrm>
              <a:off x="3198971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10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bg object 19">
              <a:extLst>
                <a:ext uri="{FF2B5EF4-FFF2-40B4-BE49-F238E27FC236}">
                  <a16:creationId xmlns:a16="http://schemas.microsoft.com/office/drawing/2014/main" id="{227DEF39-1979-E49C-3AB7-085A99A95D96}"/>
                </a:ext>
              </a:extLst>
            </p:cNvPr>
            <p:cNvSpPr/>
            <p:nvPr/>
          </p:nvSpPr>
          <p:spPr>
            <a:xfrm>
              <a:off x="6088002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2"/>
                  </a:lnTo>
                  <a:lnTo>
                    <a:pt x="2144141" y="1313487"/>
                  </a:lnTo>
                  <a:lnTo>
                    <a:pt x="2136849" y="1265381"/>
                  </a:lnTo>
                  <a:lnTo>
                    <a:pt x="2126715" y="1218036"/>
                  </a:lnTo>
                  <a:lnTo>
                    <a:pt x="2113778" y="1171554"/>
                  </a:lnTo>
                  <a:lnTo>
                    <a:pt x="2098083" y="1126036"/>
                  </a:lnTo>
                  <a:lnTo>
                    <a:pt x="2079670" y="1081584"/>
                  </a:lnTo>
                  <a:lnTo>
                    <a:pt x="2058582" y="1038300"/>
                  </a:lnTo>
                  <a:lnTo>
                    <a:pt x="2034861" y="996285"/>
                  </a:lnTo>
                  <a:lnTo>
                    <a:pt x="2008549" y="955640"/>
                  </a:lnTo>
                  <a:lnTo>
                    <a:pt x="1979688" y="916468"/>
                  </a:lnTo>
                  <a:lnTo>
                    <a:pt x="1948320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bg object 20">
              <a:extLst>
                <a:ext uri="{FF2B5EF4-FFF2-40B4-BE49-F238E27FC236}">
                  <a16:creationId xmlns:a16="http://schemas.microsoft.com/office/drawing/2014/main" id="{4121AFA3-28EF-45A3-9C34-CD3DB30AADC6}"/>
                </a:ext>
              </a:extLst>
            </p:cNvPr>
            <p:cNvSpPr/>
            <p:nvPr/>
          </p:nvSpPr>
          <p:spPr>
            <a:xfrm>
              <a:off x="8977039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2" y="7336862"/>
                  </a:lnTo>
                  <a:lnTo>
                    <a:pt x="13173" y="7384968"/>
                  </a:lnTo>
                  <a:lnTo>
                    <a:pt x="23307" y="7432313"/>
                  </a:lnTo>
                  <a:lnTo>
                    <a:pt x="36242" y="7478795"/>
                  </a:lnTo>
                  <a:lnTo>
                    <a:pt x="51937" y="7524313"/>
                  </a:lnTo>
                  <a:lnTo>
                    <a:pt x="70349" y="7568765"/>
                  </a:lnTo>
                  <a:lnTo>
                    <a:pt x="91436" y="7612049"/>
                  </a:lnTo>
                  <a:lnTo>
                    <a:pt x="115156" y="7654065"/>
                  </a:lnTo>
                  <a:lnTo>
                    <a:pt x="141468" y="7694709"/>
                  </a:lnTo>
                  <a:lnTo>
                    <a:pt x="170328" y="7733881"/>
                  </a:lnTo>
                  <a:lnTo>
                    <a:pt x="201695" y="7771479"/>
                  </a:lnTo>
                  <a:lnTo>
                    <a:pt x="235527" y="7807402"/>
                  </a:lnTo>
                  <a:lnTo>
                    <a:pt x="842939" y="8414822"/>
                  </a:lnTo>
                  <a:lnTo>
                    <a:pt x="878862" y="8448652"/>
                  </a:lnTo>
                  <a:lnTo>
                    <a:pt x="916460" y="8480019"/>
                  </a:lnTo>
                  <a:lnTo>
                    <a:pt x="955632" y="8508878"/>
                  </a:lnTo>
                  <a:lnTo>
                    <a:pt x="996276" y="8535189"/>
                  </a:lnTo>
                  <a:lnTo>
                    <a:pt x="1038292" y="8558910"/>
                  </a:lnTo>
                  <a:lnTo>
                    <a:pt x="1081577" y="8579997"/>
                  </a:lnTo>
                  <a:lnTo>
                    <a:pt x="1126029" y="8598409"/>
                  </a:lnTo>
                  <a:lnTo>
                    <a:pt x="1171548" y="8614104"/>
                  </a:lnTo>
                  <a:lnTo>
                    <a:pt x="1218031" y="8627040"/>
                  </a:lnTo>
                  <a:lnTo>
                    <a:pt x="1265376" y="8637175"/>
                  </a:lnTo>
                  <a:lnTo>
                    <a:pt x="1313484" y="8644466"/>
                  </a:lnTo>
                  <a:lnTo>
                    <a:pt x="1362250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bg object 21">
              <a:extLst>
                <a:ext uri="{FF2B5EF4-FFF2-40B4-BE49-F238E27FC236}">
                  <a16:creationId xmlns:a16="http://schemas.microsoft.com/office/drawing/2014/main" id="{C5F1DDAF-990C-37BC-3B8E-81E6D7EB140B}"/>
                </a:ext>
              </a:extLst>
            </p:cNvPr>
            <p:cNvSpPr/>
            <p:nvPr/>
          </p:nvSpPr>
          <p:spPr>
            <a:xfrm>
              <a:off x="11866069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5" y="1081581"/>
                  </a:lnTo>
                  <a:lnTo>
                    <a:pt x="2058588" y="1038298"/>
                  </a:lnTo>
                  <a:lnTo>
                    <a:pt x="2034867" y="996283"/>
                  </a:lnTo>
                  <a:lnTo>
                    <a:pt x="2008556" y="955639"/>
                  </a:lnTo>
                  <a:lnTo>
                    <a:pt x="1979696" y="916468"/>
                  </a:lnTo>
                  <a:lnTo>
                    <a:pt x="1948328" y="878870"/>
                  </a:lnTo>
                  <a:lnTo>
                    <a:pt x="1914496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bg object 22">
              <a:extLst>
                <a:ext uri="{FF2B5EF4-FFF2-40B4-BE49-F238E27FC236}">
                  <a16:creationId xmlns:a16="http://schemas.microsoft.com/office/drawing/2014/main" id="{C8093776-87F2-3556-E250-AF179FCAB082}"/>
                </a:ext>
              </a:extLst>
            </p:cNvPr>
            <p:cNvSpPr/>
            <p:nvPr/>
          </p:nvSpPr>
          <p:spPr>
            <a:xfrm>
              <a:off x="17644136" y="1178323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738448" y="0"/>
                  </a:moveTo>
                  <a:lnTo>
                    <a:pt x="27735" y="0"/>
                  </a:lnTo>
                  <a:lnTo>
                    <a:pt x="16948" y="2182"/>
                  </a:lnTo>
                  <a:lnTo>
                    <a:pt x="8131" y="8131"/>
                  </a:lnTo>
                  <a:lnTo>
                    <a:pt x="2182" y="16948"/>
                  </a:lnTo>
                  <a:lnTo>
                    <a:pt x="0" y="27735"/>
                  </a:lnTo>
                  <a:lnTo>
                    <a:pt x="0" y="8622606"/>
                  </a:lnTo>
                  <a:lnTo>
                    <a:pt x="2182" y="8633394"/>
                  </a:lnTo>
                  <a:lnTo>
                    <a:pt x="8131" y="8642214"/>
                  </a:lnTo>
                  <a:lnTo>
                    <a:pt x="16948" y="8648166"/>
                  </a:lnTo>
                  <a:lnTo>
                    <a:pt x="27735" y="8650350"/>
                  </a:lnTo>
                  <a:lnTo>
                    <a:pt x="2122289" y="8650350"/>
                  </a:lnTo>
                  <a:lnTo>
                    <a:pt x="2133075" y="8648166"/>
                  </a:lnTo>
                  <a:lnTo>
                    <a:pt x="2141892" y="8642214"/>
                  </a:lnTo>
                  <a:lnTo>
                    <a:pt x="2147841" y="8633394"/>
                  </a:lnTo>
                  <a:lnTo>
                    <a:pt x="2150024" y="8622606"/>
                  </a:lnTo>
                  <a:lnTo>
                    <a:pt x="2150024" y="1411575"/>
                  </a:lnTo>
                  <a:lnTo>
                    <a:pt x="2148546" y="1362251"/>
                  </a:lnTo>
                  <a:lnTo>
                    <a:pt x="2144141" y="1313484"/>
                  </a:lnTo>
                  <a:lnTo>
                    <a:pt x="2136850" y="1265378"/>
                  </a:lnTo>
                  <a:lnTo>
                    <a:pt x="2126716" y="1218032"/>
                  </a:lnTo>
                  <a:lnTo>
                    <a:pt x="2113781" y="1171550"/>
                  </a:lnTo>
                  <a:lnTo>
                    <a:pt x="2098086" y="1126033"/>
                  </a:lnTo>
                  <a:lnTo>
                    <a:pt x="2079673" y="1081581"/>
                  </a:lnTo>
                  <a:lnTo>
                    <a:pt x="2058586" y="1038298"/>
                  </a:lnTo>
                  <a:lnTo>
                    <a:pt x="2034865" y="996283"/>
                  </a:lnTo>
                  <a:lnTo>
                    <a:pt x="2008552" y="955639"/>
                  </a:lnTo>
                  <a:lnTo>
                    <a:pt x="1979691" y="916468"/>
                  </a:lnTo>
                  <a:lnTo>
                    <a:pt x="1948322" y="878870"/>
                  </a:lnTo>
                  <a:lnTo>
                    <a:pt x="1914488" y="842948"/>
                  </a:lnTo>
                  <a:lnTo>
                    <a:pt x="1307076" y="235527"/>
                  </a:lnTo>
                  <a:lnTo>
                    <a:pt x="1271155" y="201697"/>
                  </a:lnTo>
                  <a:lnTo>
                    <a:pt x="1233559" y="170331"/>
                  </a:lnTo>
                  <a:lnTo>
                    <a:pt x="1194388" y="141471"/>
                  </a:lnTo>
                  <a:lnTo>
                    <a:pt x="1153744" y="115160"/>
                  </a:lnTo>
                  <a:lnTo>
                    <a:pt x="1111730" y="91440"/>
                  </a:lnTo>
                  <a:lnTo>
                    <a:pt x="1068446" y="70352"/>
                  </a:lnTo>
                  <a:lnTo>
                    <a:pt x="1023994" y="51940"/>
                  </a:lnTo>
                  <a:lnTo>
                    <a:pt x="978476" y="36245"/>
                  </a:lnTo>
                  <a:lnTo>
                    <a:pt x="931993" y="23309"/>
                  </a:lnTo>
                  <a:lnTo>
                    <a:pt x="884647" y="13174"/>
                  </a:lnTo>
                  <a:lnTo>
                    <a:pt x="836540" y="5883"/>
                  </a:lnTo>
                  <a:lnTo>
                    <a:pt x="787773" y="1477"/>
                  </a:lnTo>
                  <a:lnTo>
                    <a:pt x="738448" y="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bg object 23">
              <a:extLst>
                <a:ext uri="{FF2B5EF4-FFF2-40B4-BE49-F238E27FC236}">
                  <a16:creationId xmlns:a16="http://schemas.microsoft.com/office/drawing/2014/main" id="{F712106B-75F2-86B0-969C-00BDC6362A18}"/>
                </a:ext>
              </a:extLst>
            </p:cNvPr>
            <p:cNvSpPr/>
            <p:nvPr/>
          </p:nvSpPr>
          <p:spPr>
            <a:xfrm>
              <a:off x="14755105" y="1178320"/>
              <a:ext cx="2150110" cy="8650605"/>
            </a:xfrm>
            <a:custGeom>
              <a:avLst/>
              <a:gdLst/>
              <a:ahLst/>
              <a:cxnLst/>
              <a:rect l="l" t="t" r="r" b="b"/>
              <a:pathLst>
                <a:path w="2150109" h="8650605">
                  <a:moveTo>
                    <a:pt x="1411575" y="8650350"/>
                  </a:moveTo>
                  <a:lnTo>
                    <a:pt x="2122289" y="8650350"/>
                  </a:lnTo>
                  <a:lnTo>
                    <a:pt x="2133075" y="8648167"/>
                  </a:lnTo>
                  <a:lnTo>
                    <a:pt x="2141892" y="8642218"/>
                  </a:lnTo>
                  <a:lnTo>
                    <a:pt x="2147841" y="8633401"/>
                  </a:lnTo>
                  <a:lnTo>
                    <a:pt x="2150024" y="8622614"/>
                  </a:lnTo>
                  <a:lnTo>
                    <a:pt x="2150024" y="27743"/>
                  </a:lnTo>
                  <a:lnTo>
                    <a:pt x="2147841" y="16955"/>
                  </a:lnTo>
                  <a:lnTo>
                    <a:pt x="2141892" y="8135"/>
                  </a:lnTo>
                  <a:lnTo>
                    <a:pt x="2133075" y="2183"/>
                  </a:lnTo>
                  <a:lnTo>
                    <a:pt x="2122289" y="0"/>
                  </a:lnTo>
                  <a:lnTo>
                    <a:pt x="27735" y="0"/>
                  </a:lnTo>
                  <a:lnTo>
                    <a:pt x="16948" y="2183"/>
                  </a:lnTo>
                  <a:lnTo>
                    <a:pt x="8131" y="8135"/>
                  </a:lnTo>
                  <a:lnTo>
                    <a:pt x="2182" y="16955"/>
                  </a:lnTo>
                  <a:lnTo>
                    <a:pt x="0" y="27743"/>
                  </a:lnTo>
                  <a:lnTo>
                    <a:pt x="0" y="7238774"/>
                  </a:lnTo>
                  <a:lnTo>
                    <a:pt x="1477" y="7288097"/>
                  </a:lnTo>
                  <a:lnTo>
                    <a:pt x="5883" y="7336862"/>
                  </a:lnTo>
                  <a:lnTo>
                    <a:pt x="13174" y="7384968"/>
                  </a:lnTo>
                  <a:lnTo>
                    <a:pt x="23309" y="7432313"/>
                  </a:lnTo>
                  <a:lnTo>
                    <a:pt x="36245" y="7478795"/>
                  </a:lnTo>
                  <a:lnTo>
                    <a:pt x="51940" y="7524313"/>
                  </a:lnTo>
                  <a:lnTo>
                    <a:pt x="70352" y="7568765"/>
                  </a:lnTo>
                  <a:lnTo>
                    <a:pt x="91440" y="7612049"/>
                  </a:lnTo>
                  <a:lnTo>
                    <a:pt x="115160" y="7654065"/>
                  </a:lnTo>
                  <a:lnTo>
                    <a:pt x="141471" y="7694709"/>
                  </a:lnTo>
                  <a:lnTo>
                    <a:pt x="170331" y="7733881"/>
                  </a:lnTo>
                  <a:lnTo>
                    <a:pt x="201697" y="7771479"/>
                  </a:lnTo>
                  <a:lnTo>
                    <a:pt x="235527" y="7807402"/>
                  </a:lnTo>
                  <a:lnTo>
                    <a:pt x="842948" y="8414822"/>
                  </a:lnTo>
                  <a:lnTo>
                    <a:pt x="878870" y="8448652"/>
                  </a:lnTo>
                  <a:lnTo>
                    <a:pt x="916468" y="8480019"/>
                  </a:lnTo>
                  <a:lnTo>
                    <a:pt x="955639" y="8508878"/>
                  </a:lnTo>
                  <a:lnTo>
                    <a:pt x="996283" y="8535189"/>
                  </a:lnTo>
                  <a:lnTo>
                    <a:pt x="1038298" y="8558910"/>
                  </a:lnTo>
                  <a:lnTo>
                    <a:pt x="1081581" y="8579997"/>
                  </a:lnTo>
                  <a:lnTo>
                    <a:pt x="1126033" y="8598409"/>
                  </a:lnTo>
                  <a:lnTo>
                    <a:pt x="1171550" y="8614104"/>
                  </a:lnTo>
                  <a:lnTo>
                    <a:pt x="1218032" y="8627040"/>
                  </a:lnTo>
                  <a:lnTo>
                    <a:pt x="1265378" y="8637175"/>
                  </a:lnTo>
                  <a:lnTo>
                    <a:pt x="1313484" y="8644466"/>
                  </a:lnTo>
                  <a:lnTo>
                    <a:pt x="1362251" y="8648872"/>
                  </a:lnTo>
                  <a:lnTo>
                    <a:pt x="1411575" y="8650350"/>
                  </a:lnTo>
                  <a:close/>
                </a:path>
              </a:pathLst>
            </a:custGeom>
            <a:ln w="16753">
              <a:solidFill>
                <a:schemeClr val="accent4">
                  <a:lumMod val="40000"/>
                  <a:lumOff val="60000"/>
                  <a:alpha val="50000"/>
                </a:schemeClr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B6AF8-7A98-4CA1-6AA0-6B85484730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384B0F-AE28-0F05-D7FE-23915E81A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8480BE-6E24-7536-A67E-D341E0BDE2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C584DA-1C93-4E94-9433-1A993AF74C34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EA2A4C-8215-C473-226F-1AFC68656F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74AA6-C04D-65BE-E0B7-837B3E701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14192-B034-499B-95DE-1E1EAD0C3A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8595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EFE046-E4BD-2EAD-5E3D-65D27B6E86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5E8727-CE3A-A006-7C36-5E5A3C183D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EA941-FF87-A009-B77B-EFAC2CAD70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4629C3-46FA-1BD5-6D5F-E8A5EF112F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29C67-B4FE-009E-128C-AFFA95CC7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11392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164A30-0823-E910-9066-3B82F902C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229B58-FA5B-7122-17DD-DE9E984385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950B5B-77DC-122D-3F05-426C9CE461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A93373-956A-F505-32FA-8DFC0A879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21D785-CC52-6E62-D80F-E88544BE3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8553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56843-B6A5-2295-61C0-42755076CD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BB7ED6-A382-346A-B89A-707083FDE0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ECEDE2-9668-AF26-AB65-05E0ED44CB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D980FB-8DF6-1DE4-0543-22657390A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B37058-A27D-7709-359B-52AB63C96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59774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643F37-2279-E19D-F7F6-EFFE39BF82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A19E28-05D0-52FC-1C7D-0F3AA789E5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2DDF1B-D5BA-532B-1ED0-83E42B8C53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C9A7B3-E1C0-78A5-2D6E-01B9430FE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76D61A-7045-CC10-346E-B46B83940C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D69567-7C65-9549-5912-236D2F0CE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518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2ABCA4-2097-9E31-C401-E828DFF63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CCA2FF-AFE5-72AE-6E19-826F9EC24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72A228-70C3-98F6-148D-94716AFE8D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778A9A-D85C-C62A-41F9-B816BE14CD0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D27F5B-34E4-4E1C-E3EB-A6F73378DA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387C3B-66CE-1E7C-30EC-D1A6098CA0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AA0C73-0F5A-4D89-194E-821FDA371E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6C958B-B4F5-7A62-1406-85815A8322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59090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C8D3-81BA-B765-D913-D97243522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2F9C8F3-A4D9-8822-64CA-B69AA6E2C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7EB747-BFA6-BA54-6EF1-5721E34F2F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495E9D7-CFB6-06CE-8731-D2F4D5F95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49099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4965E4-215B-EDFC-8436-39F9CDE3F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038CB65-1F3F-EE16-CEA8-F6543D094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D82FAE-B54D-4E17-1D4B-252888EA3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73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66A52-9202-76B4-4E6F-AD87A3D9B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4AC28-C7A7-58BF-C921-7F7064C0F2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2A1E0A-982A-B1C8-5A42-35161E8E08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1DF50B-D94F-64F6-076D-16767B87F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A90077-AD38-80AB-D824-64831B263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21EE6-7C3C-BAEF-3916-9BCCB8CF3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0033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65751-2FC7-6082-FF57-9284C083F2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A244C1-0E51-24C0-4897-02CB17587F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BF7888-D49A-EAF8-0CEF-5179528BD4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C88FA2-E243-2214-A30C-F8921002FB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C843C5-2FE2-697F-6F2E-344F37763D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A8C1C98-F157-D983-518E-35022F6577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76224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19B16-0B0A-EB6C-EE5B-354A30EE5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E1C78B-CE91-84AA-CAE5-CD5528CD6F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EE1790-EB6B-8D7B-67E1-956076E2A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F7A8E5-83E4-49C6-401A-E367DA8D7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8CC39B-5592-9CEB-05EC-C279ECAB9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35252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7A227A-6EF6-95E7-E49F-367312C874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74D09-4990-1DD8-3D1D-3241E39301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79EEC-228D-A714-304D-238AB6E3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6E1C9-D603-4F26-CC2E-4A1773EBB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0FDD7-4F28-D164-F294-70B49755B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138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286264" y="285751"/>
            <a:ext cx="11609173" cy="732924"/>
          </a:xfrm>
        </p:spPr>
        <p:txBody>
          <a:bodyPr anchor="t">
            <a:noAutofit/>
          </a:bodyPr>
          <a:lstStyle>
            <a:lvl1pPr>
              <a:defRPr sz="3600">
                <a:latin typeface="Century Gothic" panose="020B0502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10903451" y="6525648"/>
            <a:ext cx="1128584" cy="264175"/>
          </a:xfrm>
          <a:prstGeom prst="rect">
            <a:avLst/>
          </a:prstGeom>
          <a:noFill/>
        </p:spPr>
        <p:txBody>
          <a:bodyPr wrap="square" lIns="91421" tIns="45712" rIns="91421" bIns="0" rtlCol="0" anchor="b">
            <a:spAutoFit/>
          </a:bodyPr>
          <a:lstStyle/>
          <a:p>
            <a:pPr algn="r"/>
            <a:fld id="{D74B4EF7-DF01-4873-8BB0-07C49B5D0605}" type="slidenum">
              <a:rPr lang="en-US" sz="1400" smtClean="0">
                <a:solidFill>
                  <a:schemeClr val="bg1">
                    <a:lumMod val="50000"/>
                  </a:schemeClr>
                </a:solidFill>
              </a:rPr>
              <a:pPr algn="r"/>
              <a:t>‹#›</a:t>
            </a:fld>
            <a:endParaRPr lang="en-US" sz="14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949913" y="1698583"/>
            <a:ext cx="10087435" cy="4149725"/>
          </a:xfrm>
        </p:spPr>
        <p:txBody>
          <a:bodyPr>
            <a:noAutofit/>
          </a:bodyPr>
          <a:lstStyle>
            <a:lvl1pPr marL="514249" indent="-514249">
              <a:lnSpc>
                <a:spcPct val="100000"/>
              </a:lnSpc>
              <a:spcBef>
                <a:spcPts val="0"/>
              </a:spcBef>
              <a:spcAft>
                <a:spcPts val="3600"/>
              </a:spcAft>
              <a:buFont typeface="+mj-lt"/>
              <a:buAutoNum type="arabicPeriod"/>
              <a:defRPr sz="2800">
                <a:latin typeface="Century Gothic" panose="020B0502020202020204" pitchFamily="34" charset="0"/>
              </a:defRPr>
            </a:lvl1pPr>
            <a:lvl2pPr>
              <a:defRPr sz="2800">
                <a:latin typeface="Century Gothic" panose="020B0502020202020204" pitchFamily="34" charset="0"/>
              </a:defRPr>
            </a:lvl2pPr>
            <a:lvl3pPr>
              <a:defRPr sz="2800">
                <a:latin typeface="Century Gothic" panose="020B0502020202020204" pitchFamily="34" charset="0"/>
              </a:defRPr>
            </a:lvl3pPr>
            <a:lvl4pPr>
              <a:defRPr sz="2800">
                <a:latin typeface="Century Gothic" panose="020B0502020202020204" pitchFamily="34" charset="0"/>
              </a:defRPr>
            </a:lvl4pPr>
            <a:lvl5pPr>
              <a:defRPr sz="2800">
                <a:latin typeface="Century Gothic" panose="020B0502020202020204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210664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2.svg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phic 16">
            <a:extLst>
              <a:ext uri="{FF2B5EF4-FFF2-40B4-BE49-F238E27FC236}">
                <a16:creationId xmlns:a16="http://schemas.microsoft.com/office/drawing/2014/main" id="{A18380D2-38C6-2A7B-F437-60D1C0988A0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8F8E0-833B-8EC5-997A-E81CF8DE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56" y="563418"/>
            <a:ext cx="4326786" cy="308004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37F14-3BA4-79D7-364F-563FA2463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1559" y="563418"/>
            <a:ext cx="6460385" cy="56135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DF7D6-1370-EB0D-FA05-8588D4533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2422" y="6375256"/>
            <a:ext cx="10689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EEC584DA-1C93-4E94-9433-1A993AF74C34}" type="datetimeFigureOut">
              <a:rPr lang="en-US" smtClean="0"/>
              <a:pPr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0E35D-9A39-47FD-C3B7-685B194FF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752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5DFB-52EE-85AC-08AD-9CC92B2CF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75256"/>
            <a:ext cx="32513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A0F14192-B034-499B-95DE-1E1EAD0C3A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9F4CA6-49F1-0060-2B0F-D1B067DBD4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330056" y="6463789"/>
            <a:ext cx="510275" cy="2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387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87" r:id="rId2"/>
    <p:sldLayoutId id="2147483688" r:id="rId3"/>
    <p:sldLayoutId id="2147483649" r:id="rId4"/>
    <p:sldLayoutId id="2147483690" r:id="rId5"/>
    <p:sldLayoutId id="2147483691" r:id="rId6"/>
    <p:sldLayoutId id="2147483650" r:id="rId7"/>
    <p:sldLayoutId id="2147483692" r:id="rId8"/>
    <p:sldLayoutId id="2147483651" r:id="rId9"/>
    <p:sldLayoutId id="2147483652" r:id="rId10"/>
    <p:sldLayoutId id="2147483653" r:id="rId11"/>
    <p:sldLayoutId id="2147483654" r:id="rId12"/>
    <p:sldLayoutId id="2147483689" r:id="rId13"/>
    <p:sldLayoutId id="2147483655" r:id="rId14"/>
    <p:sldLayoutId id="2147483693" r:id="rId15"/>
    <p:sldLayoutId id="2147483656" r:id="rId16"/>
    <p:sldLayoutId id="2147483657" r:id="rId17"/>
    <p:sldLayoutId id="2147483658" r:id="rId18"/>
    <p:sldLayoutId id="2147483659" r:id="rId19"/>
    <p:sldLayoutId id="2147483760" r:id="rId20"/>
    <p:sldLayoutId id="2147483762" r:id="rId21"/>
    <p:sldLayoutId id="2147483763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Barlow Semi Condensed ExtraBold" panose="000009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-7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spc="-7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7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aphic 16">
            <a:extLst>
              <a:ext uri="{FF2B5EF4-FFF2-40B4-BE49-F238E27FC236}">
                <a16:creationId xmlns:a16="http://schemas.microsoft.com/office/drawing/2014/main" id="{51E9DE4A-7564-5BDE-BA13-35A65330881F}"/>
              </a:ext>
            </a:extLst>
          </p:cNvPr>
          <p:cNvGrpSpPr/>
          <p:nvPr/>
        </p:nvGrpSpPr>
        <p:grpSpPr>
          <a:xfrm>
            <a:off x="-63" y="0"/>
            <a:ext cx="12192127" cy="6858000"/>
            <a:chOff x="-63" y="0"/>
            <a:chExt cx="12192127" cy="6858000"/>
          </a:xfrm>
          <a:solidFill>
            <a:srgbClr val="EB3300"/>
          </a:solidFill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4719B897-3E07-6017-6DB0-4A72EE2AC041}"/>
                </a:ext>
              </a:extLst>
            </p:cNvPr>
            <p:cNvSpPr/>
            <p:nvPr/>
          </p:nvSpPr>
          <p:spPr>
            <a:xfrm>
              <a:off x="0" y="0"/>
              <a:ext cx="12128" cy="12128"/>
            </a:xfrm>
            <a:custGeom>
              <a:avLst/>
              <a:gdLst>
                <a:gd name="connsiteX0" fmla="*/ 12129 w 12128"/>
                <a:gd name="connsiteY0" fmla="*/ 0 h 12128"/>
                <a:gd name="connsiteX1" fmla="*/ 0 w 12128"/>
                <a:gd name="connsiteY1" fmla="*/ 0 h 12128"/>
                <a:gd name="connsiteX2" fmla="*/ 0 w 12128"/>
                <a:gd name="connsiteY2" fmla="*/ 12129 h 12128"/>
                <a:gd name="connsiteX3" fmla="*/ 12129 w 12128"/>
                <a:gd name="connsiteY3" fmla="*/ 0 h 121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128" h="12128">
                  <a:moveTo>
                    <a:pt x="12129" y="0"/>
                  </a:moveTo>
                  <a:lnTo>
                    <a:pt x="0" y="0"/>
                  </a:lnTo>
                  <a:lnTo>
                    <a:pt x="0" y="12129"/>
                  </a:lnTo>
                  <a:cubicBezTo>
                    <a:pt x="0" y="5398"/>
                    <a:pt x="5398" y="0"/>
                    <a:pt x="12129" y="0"/>
                  </a:cubicBezTo>
                  <a:close/>
                </a:path>
              </a:pathLst>
            </a:custGeom>
            <a:solidFill>
              <a:srgbClr val="EB33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42C98452-8AF1-7F2F-E377-2B7107B1A023}"/>
                </a:ext>
              </a:extLst>
            </p:cNvPr>
            <p:cNvSpPr/>
            <p:nvPr/>
          </p:nvSpPr>
          <p:spPr>
            <a:xfrm>
              <a:off x="11716257" y="0"/>
              <a:ext cx="475805" cy="475805"/>
            </a:xfrm>
            <a:custGeom>
              <a:avLst/>
              <a:gdLst>
                <a:gd name="connsiteX0" fmla="*/ 0 w 475805"/>
                <a:gd name="connsiteY0" fmla="*/ 0 h 475805"/>
                <a:gd name="connsiteX1" fmla="*/ 192532 w 475805"/>
                <a:gd name="connsiteY1" fmla="*/ 79756 h 475805"/>
                <a:gd name="connsiteX2" fmla="*/ 396049 w 475805"/>
                <a:gd name="connsiteY2" fmla="*/ 283274 h 475805"/>
                <a:gd name="connsiteX3" fmla="*/ 475806 w 475805"/>
                <a:gd name="connsiteY3" fmla="*/ 475806 h 475805"/>
                <a:gd name="connsiteX4" fmla="*/ 475806 w 475805"/>
                <a:gd name="connsiteY4" fmla="*/ 0 h 475805"/>
                <a:gd name="connsiteX5" fmla="*/ 64 w 475805"/>
                <a:gd name="connsiteY5" fmla="*/ 0 h 475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75805" h="475805">
                  <a:moveTo>
                    <a:pt x="0" y="0"/>
                  </a:moveTo>
                  <a:cubicBezTo>
                    <a:pt x="72199" y="0"/>
                    <a:pt x="141478" y="28702"/>
                    <a:pt x="192532" y="79756"/>
                  </a:cubicBezTo>
                  <a:lnTo>
                    <a:pt x="396049" y="283274"/>
                  </a:lnTo>
                  <a:cubicBezTo>
                    <a:pt x="447104" y="334328"/>
                    <a:pt x="475806" y="403606"/>
                    <a:pt x="475806" y="475806"/>
                  </a:cubicBezTo>
                  <a:lnTo>
                    <a:pt x="475806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EB3300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A5B707D-14CA-FD89-72FA-CE062450834E}"/>
                </a:ext>
              </a:extLst>
            </p:cNvPr>
            <p:cNvSpPr/>
            <p:nvPr/>
          </p:nvSpPr>
          <p:spPr>
            <a:xfrm>
              <a:off x="-63" y="5817298"/>
              <a:ext cx="12191999" cy="1040701"/>
            </a:xfrm>
            <a:custGeom>
              <a:avLst/>
              <a:gdLst>
                <a:gd name="connsiteX0" fmla="*/ 12179935 w 12191999"/>
                <a:gd name="connsiteY0" fmla="*/ 475805 h 1040701"/>
                <a:gd name="connsiteX1" fmla="*/ 475806 w 12191999"/>
                <a:gd name="connsiteY1" fmla="*/ 475805 h 1040701"/>
                <a:gd name="connsiteX2" fmla="*/ 283274 w 12191999"/>
                <a:gd name="connsiteY2" fmla="*/ 396049 h 1040701"/>
                <a:gd name="connsiteX3" fmla="*/ 79756 w 12191999"/>
                <a:gd name="connsiteY3" fmla="*/ 192532 h 1040701"/>
                <a:gd name="connsiteX4" fmla="*/ 0 w 12191999"/>
                <a:gd name="connsiteY4" fmla="*/ 0 h 1040701"/>
                <a:gd name="connsiteX5" fmla="*/ 0 w 12191999"/>
                <a:gd name="connsiteY5" fmla="*/ 1040702 h 1040701"/>
                <a:gd name="connsiteX6" fmla="*/ 12192000 w 12191999"/>
                <a:gd name="connsiteY6" fmla="*/ 1040702 h 1040701"/>
                <a:gd name="connsiteX7" fmla="*/ 12192000 w 12191999"/>
                <a:gd name="connsiteY7" fmla="*/ 463677 h 1040701"/>
                <a:gd name="connsiteX8" fmla="*/ 12179871 w 12191999"/>
                <a:gd name="connsiteY8" fmla="*/ 475805 h 10407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191999" h="1040701">
                  <a:moveTo>
                    <a:pt x="12179935" y="475805"/>
                  </a:moveTo>
                  <a:lnTo>
                    <a:pt x="475806" y="475805"/>
                  </a:lnTo>
                  <a:cubicBezTo>
                    <a:pt x="403606" y="475805"/>
                    <a:pt x="334328" y="447104"/>
                    <a:pt x="283274" y="396049"/>
                  </a:cubicBezTo>
                  <a:lnTo>
                    <a:pt x="79756" y="192532"/>
                  </a:lnTo>
                  <a:cubicBezTo>
                    <a:pt x="28702" y="141478"/>
                    <a:pt x="0" y="72199"/>
                    <a:pt x="0" y="0"/>
                  </a:cubicBezTo>
                  <a:lnTo>
                    <a:pt x="0" y="1040702"/>
                  </a:lnTo>
                  <a:lnTo>
                    <a:pt x="12192000" y="1040702"/>
                  </a:lnTo>
                  <a:lnTo>
                    <a:pt x="12192000" y="463677"/>
                  </a:lnTo>
                  <a:cubicBezTo>
                    <a:pt x="12192000" y="470345"/>
                    <a:pt x="12186603" y="475805"/>
                    <a:pt x="12179871" y="475805"/>
                  </a:cubicBezTo>
                  <a:close/>
                </a:path>
              </a:pathLst>
            </a:custGeom>
            <a:solidFill>
              <a:schemeClr val="accent3"/>
            </a:solidFill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DD8F8E0-833B-8EC5-997A-E81CF8DE5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056" y="563418"/>
            <a:ext cx="4326786" cy="3080042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437F14-3BA4-79D7-364F-563FA24638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1559" y="563418"/>
            <a:ext cx="6460385" cy="5613545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DF7D6-1370-EB0D-FA05-8588D45332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2422" y="6375256"/>
            <a:ext cx="10689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EEC584DA-1C93-4E94-9433-1A993AF74C34}" type="datetimeFigureOut">
              <a:rPr lang="en-US" smtClean="0"/>
              <a:pPr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C0E35D-9A39-47FD-C3B7-685B194FFE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75256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BE5DFB-52EE-85AC-08AD-9CC92B2CF2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599" y="6375256"/>
            <a:ext cx="32513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1"/>
                </a:solidFill>
                <a:latin typeface="Barlow Medium" panose="00000600000000000000" pitchFamily="2" charset="0"/>
              </a:defRPr>
            </a:lvl1pPr>
          </a:lstStyle>
          <a:p>
            <a:fld id="{A0F14192-B034-499B-95DE-1E1EAD0C3AB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9F4CA6-49F1-0060-2B0F-D1B067DBD4B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30056" y="6463789"/>
            <a:ext cx="510275" cy="214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10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  <p:sldLayoutId id="2147483706" r:id="rId12"/>
    <p:sldLayoutId id="2147483707" r:id="rId13"/>
    <p:sldLayoutId id="2147483708" r:id="rId14"/>
    <p:sldLayoutId id="2147483709" r:id="rId15"/>
    <p:sldLayoutId id="2147483710" r:id="rId16"/>
    <p:sldLayoutId id="2147483711" r:id="rId17"/>
    <p:sldLayoutId id="2147483712" r:id="rId18"/>
    <p:sldLayoutId id="2147483713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 cap="all" baseline="0">
          <a:solidFill>
            <a:schemeClr val="tx1"/>
          </a:solidFill>
          <a:latin typeface="Barlow Semi Condensed ExtraBold" panose="000009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 spc="-70" baseline="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 spc="-7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7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 spc="-4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 spc="-4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4791409-4126-9A65-EE37-17251F558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109985-52C0-3B7D-7965-85839DC06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E38A4F-6EF1-E7C0-8FC9-92D97BD02F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374BCA6-01F5-7F4E-B302-38F521654CF3}" type="datetimeFigureOut">
              <a:rPr lang="en-US" smtClean="0"/>
              <a:t>6/18/26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FE4AE-DA54-D3CA-A178-719802725D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7FCD17-DE7D-B30B-2709-D4424C4108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061B49-EC83-3343-9083-B27D12DA8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281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Relationship Id="rId4" Type="http://schemas.openxmlformats.org/officeDocument/2006/relationships/chart" Target="../charts/char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5F89A4-B268-F0FE-E823-CFBC5C1E3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8D0B609-06EE-F9E7-0F4F-966D8C33ECA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837" r="22837"/>
          <a:stretch/>
        </p:blipFill>
        <p:spPr/>
      </p:pic>
      <p:sp>
        <p:nvSpPr>
          <p:cNvPr id="12" name="Title 3">
            <a:extLst>
              <a:ext uri="{FF2B5EF4-FFF2-40B4-BE49-F238E27FC236}">
                <a16:creationId xmlns:a16="http://schemas.microsoft.com/office/drawing/2014/main" id="{39D112C7-27BF-2837-35BF-A7F6F4ED3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4061" y="1680050"/>
            <a:ext cx="3903616" cy="1500187"/>
          </a:xfrm>
        </p:spPr>
        <p:txBody>
          <a:bodyPr>
            <a:noAutofit/>
          </a:bodyPr>
          <a:lstStyle/>
          <a:p>
            <a:pPr algn="ctr"/>
            <a:r>
              <a:rPr lang="en-US" sz="4400" dirty="0"/>
              <a:t>Trends in Affiliate budgets 2026</a:t>
            </a:r>
          </a:p>
        </p:txBody>
      </p:sp>
    </p:spTree>
    <p:extLst>
      <p:ext uri="{BB962C8B-B14F-4D97-AF65-F5344CB8AC3E}">
        <p14:creationId xmlns:p14="http://schemas.microsoft.com/office/powerpoint/2010/main" val="8758455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37C92-D11C-53D2-5D3B-35A7FF4153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70" y="1499084"/>
            <a:ext cx="11515060" cy="308004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/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20863876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Box 61">
            <a:extLst>
              <a:ext uri="{FF2B5EF4-FFF2-40B4-BE49-F238E27FC236}">
                <a16:creationId xmlns:a16="http://schemas.microsoft.com/office/drawing/2014/main" id="{29BA463D-808E-4821-BEB9-E8BC04297BD7}"/>
              </a:ext>
            </a:extLst>
          </p:cNvPr>
          <p:cNvSpPr txBox="1"/>
          <p:nvPr/>
        </p:nvSpPr>
        <p:spPr>
          <a:xfrm>
            <a:off x="0" y="496428"/>
            <a:ext cx="12192000" cy="754294"/>
          </a:xfrm>
          <a:prstGeom prst="rect">
            <a:avLst/>
          </a:prstGeom>
        </p:spPr>
        <p:txBody>
          <a:bodyPr wrap="square" anchor="ctr">
            <a:no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24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 Allocation Model</a:t>
            </a:r>
          </a:p>
        </p:txBody>
      </p:sp>
      <p:graphicFrame>
        <p:nvGraphicFramePr>
          <p:cNvPr id="27" name="Diagram 26">
            <a:extLst>
              <a:ext uri="{FF2B5EF4-FFF2-40B4-BE49-F238E27FC236}">
                <a16:creationId xmlns:a16="http://schemas.microsoft.com/office/drawing/2014/main" id="{6E64C9DC-37B5-3F48-BC8E-1B431D523D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5876472"/>
              </p:ext>
            </p:extLst>
          </p:nvPr>
        </p:nvGraphicFramePr>
        <p:xfrm>
          <a:off x="423530" y="1484720"/>
          <a:ext cx="11344939" cy="4282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05412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C216883-467A-4D4D-26CE-C7B046828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226" y="0"/>
            <a:ext cx="82917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4362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586969-95F4-B4F0-AE42-898458C9A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13" y="59132"/>
            <a:ext cx="11609173" cy="596543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Business Planning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50D4AD-A435-BC50-D86A-BE6A3CA6E88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CADC1F-64A1-F16D-ACDF-CF9AB3D27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28627"/>
            <a:ext cx="12192000" cy="6261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40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8DF8E-5F28-1675-0D24-D5BC225A5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359" y="176919"/>
            <a:ext cx="11609173" cy="732924"/>
          </a:xfrm>
        </p:spPr>
        <p:txBody>
          <a:bodyPr/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2026 Budgeting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28AD83-2855-EEE7-6DFD-0BF7B1E60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D9B3B8-A108-3931-6BE6-CAB601A648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05544"/>
            <a:ext cx="12173893" cy="554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4458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2F713-438F-418C-1AC4-DB32C0F920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3E5B4-6D4D-22F2-D354-FE144E60FC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70" y="1499084"/>
            <a:ext cx="11515060" cy="3080042"/>
          </a:xfrm>
        </p:spPr>
        <p:txBody>
          <a:bodyPr anchor="ctr">
            <a:normAutofit/>
          </a:bodyPr>
          <a:lstStyle/>
          <a:p>
            <a:pPr algn="ctr"/>
            <a:r>
              <a:rPr lang="en-US" sz="5400" dirty="0"/>
              <a:t>Trends</a:t>
            </a:r>
          </a:p>
        </p:txBody>
      </p:sp>
    </p:spTree>
    <p:extLst>
      <p:ext uri="{BB962C8B-B14F-4D97-AF65-F5344CB8AC3E}">
        <p14:creationId xmlns:p14="http://schemas.microsoft.com/office/powerpoint/2010/main" val="1495727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6F305-FBF4-E8BE-B4D3-84E0F764F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extBox 42">
            <a:extLst>
              <a:ext uri="{FF2B5EF4-FFF2-40B4-BE49-F238E27FC236}">
                <a16:creationId xmlns:a16="http://schemas.microsoft.com/office/drawing/2014/main" id="{D78F25C8-2A4B-6025-28B1-03D20F0852CF}"/>
              </a:ext>
            </a:extLst>
          </p:cNvPr>
          <p:cNvSpPr txBox="1"/>
          <p:nvPr/>
        </p:nvSpPr>
        <p:spPr>
          <a:xfrm>
            <a:off x="460309" y="5896308"/>
            <a:ext cx="11271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*The term ‘affiliation’ describes both Members and CPs. </a:t>
            </a:r>
            <a:r>
              <a:rPr lang="en-US" sz="1000" dirty="0">
                <a:latin typeface="Century Gothic" panose="020B0502020202020204" pitchFamily="34" charset="0"/>
              </a:rPr>
              <a:t> ** due to e.g. late applications, new incoming affiliates, or suspensions.</a:t>
            </a:r>
          </a:p>
          <a:p>
            <a:pPr algn="ctr"/>
            <a:r>
              <a:rPr lang="en-US" sz="1000" dirty="0">
                <a:latin typeface="Century Gothic"/>
              </a:rPr>
              <a:t>NB. Data relates to grant-receiving Affiliates only. Data is not limited to IPPF Core – it covers all income and expenditure</a:t>
            </a:r>
            <a:endParaRPr lang="en-US" sz="1000" dirty="0">
              <a:latin typeface="Century Gothic" panose="020B0502020202020204" pitchFamily="34" charset="0"/>
            </a:endParaRPr>
          </a:p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2CF4D09-2C01-2A21-3AD5-96A2362F24AE}"/>
              </a:ext>
            </a:extLst>
          </p:cNvPr>
          <p:cNvSpPr txBox="1">
            <a:spLocks/>
          </p:cNvSpPr>
          <p:nvPr/>
        </p:nvSpPr>
        <p:spPr>
          <a:xfrm>
            <a:off x="192292" y="577743"/>
            <a:ext cx="11807413" cy="73292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Century Gothic" panose="020B0502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dirty="0">
                <a:solidFill>
                  <a:srgbClr val="000000"/>
                </a:solidFill>
              </a:rPr>
              <a:t>Stream 1 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j-ea"/>
                <a:cs typeface="+mj-cs"/>
              </a:rPr>
              <a:t>Allocations: 2026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Gothic" panose="020B0502020202020204" pitchFamily="34" charset="0"/>
              <a:ea typeface="+mj-ea"/>
              <a:cs typeface="+mj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8F7C21-5248-B85D-1BE3-D498C9FCE834}"/>
              </a:ext>
            </a:extLst>
          </p:cNvPr>
          <p:cNvGrpSpPr/>
          <p:nvPr/>
        </p:nvGrpSpPr>
        <p:grpSpPr>
          <a:xfrm>
            <a:off x="2359075" y="1652701"/>
            <a:ext cx="6912743" cy="3843453"/>
            <a:chOff x="2191929" y="1315815"/>
            <a:chExt cx="6217126" cy="3483228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089C4DB-FD74-E47D-54B3-31444AA3B123}"/>
                </a:ext>
              </a:extLst>
            </p:cNvPr>
            <p:cNvSpPr/>
            <p:nvPr/>
          </p:nvSpPr>
          <p:spPr>
            <a:xfrm>
              <a:off x="2191929" y="3314746"/>
              <a:ext cx="3041255" cy="571879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114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 submitted business plans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(96 in Stream 1, 13 in Stream 2)</a:t>
              </a:r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DE89017-BDE5-061A-2FE2-D300A7A39C37}"/>
                </a:ext>
              </a:extLst>
            </p:cNvPr>
            <p:cNvSpPr/>
            <p:nvPr/>
          </p:nvSpPr>
          <p:spPr>
            <a:xfrm>
              <a:off x="3479717" y="1315815"/>
              <a:ext cx="4197684" cy="732924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b="1" dirty="0">
                  <a:solidFill>
                    <a:srgbClr val="FFFFFF"/>
                  </a:solidFill>
                  <a:latin typeface="Century Gothic"/>
                </a:rPr>
                <a:t>1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/>
                  <a:ea typeface="+mn-ea"/>
                  <a:cs typeface="+mn-cs"/>
                </a:rPr>
                <a:t>33 countries with formula-generated allocations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400" dirty="0">
                  <a:solidFill>
                    <a:srgbClr val="FFFFFF"/>
                  </a:solidFill>
                  <a:latin typeface="Century Gothic"/>
                </a:rPr>
                <a:t>(120 in Stream 1, 13 in Stream 2)</a:t>
              </a: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EE626F0E-7DF0-533C-428A-E806A8BB6E8E}"/>
                </a:ext>
              </a:extLst>
            </p:cNvPr>
            <p:cNvSpPr/>
            <p:nvPr/>
          </p:nvSpPr>
          <p:spPr>
            <a:xfrm>
              <a:off x="2207358" y="2432890"/>
              <a:ext cx="3576901" cy="571878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119 Affiliates* eligible to apply for funding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9F3BA80-A80C-6D1B-405B-B05DA1A2D9C6}"/>
                </a:ext>
              </a:extLst>
            </p:cNvPr>
            <p:cNvSpPr/>
            <p:nvPr/>
          </p:nvSpPr>
          <p:spPr>
            <a:xfrm>
              <a:off x="6036455" y="2432890"/>
              <a:ext cx="2372600" cy="571877"/>
            </a:xfrm>
            <a:prstGeom prst="rect">
              <a:avLst/>
            </a:prstGeom>
            <a:ln>
              <a:solidFill>
                <a:srgbClr val="4472C4"/>
              </a:solidFill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14 no current affiliate</a:t>
              </a:r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CAD1382C-E962-3CE0-D39A-0250031AB3F8}"/>
                </a:ext>
              </a:extLst>
            </p:cNvPr>
            <p:cNvSpPr/>
            <p:nvPr/>
          </p:nvSpPr>
          <p:spPr>
            <a:xfrm>
              <a:off x="5819999" y="3281498"/>
              <a:ext cx="2032345" cy="60120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05 Affiliate plans</a:t>
              </a:r>
              <a:endParaRPr lang="en-GB" sz="1200" dirty="0">
                <a:solidFill>
                  <a:srgbClr val="FFFFFF"/>
                </a:solidFill>
                <a:latin typeface="Century Gothic" panose="020B0502020202020204" pitchFamily="34" charset="0"/>
              </a:endParaRPr>
            </a:p>
            <a:p>
              <a:pPr algn="ctr"/>
              <a:r>
                <a:rPr lang="en-US" sz="1200" dirty="0">
                  <a:solidFill>
                    <a:srgbClr val="FFFFFF"/>
                  </a:solidFill>
                  <a:latin typeface="Century Gothic" panose="020B0502020202020204" pitchFamily="34" charset="0"/>
                </a:rPr>
                <a:t> pending**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1003F86-6F21-FA4F-4E38-1959D47921F3}"/>
                </a:ext>
              </a:extLst>
            </p:cNvPr>
            <p:cNvSpPr/>
            <p:nvPr/>
          </p:nvSpPr>
          <p:spPr>
            <a:xfrm>
              <a:off x="3570784" y="4294006"/>
              <a:ext cx="3324800" cy="505037"/>
            </a:xfrm>
            <a:prstGeom prst="rect">
              <a:avLst/>
            </a:prstGeom>
            <a:solidFill>
              <a:schemeClr val="tx2"/>
            </a:solidFill>
            <a:ln>
              <a:solidFill>
                <a:srgbClr val="4472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entury Gothic" panose="020B0502020202020204" pitchFamily="34" charset="0"/>
                  <a:ea typeface="+mn-ea"/>
                  <a:cs typeface="+mn-cs"/>
                </a:rPr>
                <a:t>114 plans approved (2 with reductions)</a:t>
              </a:r>
            </a:p>
          </p:txBody>
        </p:sp>
        <p:cxnSp>
          <p:nvCxnSpPr>
            <p:cNvPr id="26" name="Connector: Elbow 25">
              <a:extLst>
                <a:ext uri="{FF2B5EF4-FFF2-40B4-BE49-F238E27FC236}">
                  <a16:creationId xmlns:a16="http://schemas.microsoft.com/office/drawing/2014/main" id="{62146F71-E955-53F7-B3CA-A9B747CD8A5B}"/>
                </a:ext>
              </a:extLst>
            </p:cNvPr>
            <p:cNvCxnSpPr>
              <a:cxnSpLocks/>
              <a:stCxn id="4" idx="2"/>
              <a:endCxn id="7" idx="0"/>
            </p:cNvCxnSpPr>
            <p:nvPr/>
          </p:nvCxnSpPr>
          <p:spPr>
            <a:xfrm rot="5400000">
              <a:off x="4595109" y="1449439"/>
              <a:ext cx="384151" cy="1582750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nector: Elbow 29">
              <a:extLst>
                <a:ext uri="{FF2B5EF4-FFF2-40B4-BE49-F238E27FC236}">
                  <a16:creationId xmlns:a16="http://schemas.microsoft.com/office/drawing/2014/main" id="{CDA21A07-AE9F-C26D-831A-C79F42C4ABAE}"/>
                </a:ext>
              </a:extLst>
            </p:cNvPr>
            <p:cNvCxnSpPr>
              <a:cxnSpLocks/>
              <a:stCxn id="4" idx="2"/>
              <a:endCxn id="8" idx="0"/>
            </p:cNvCxnSpPr>
            <p:nvPr/>
          </p:nvCxnSpPr>
          <p:spPr>
            <a:xfrm rot="16200000" flipH="1">
              <a:off x="6208582" y="1418716"/>
              <a:ext cx="384151" cy="1644196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ctor: Elbow 12">
              <a:extLst>
                <a:ext uri="{FF2B5EF4-FFF2-40B4-BE49-F238E27FC236}">
                  <a16:creationId xmlns:a16="http://schemas.microsoft.com/office/drawing/2014/main" id="{897E5DF5-3856-8FDD-9D71-FF68AD689182}"/>
                </a:ext>
              </a:extLst>
            </p:cNvPr>
            <p:cNvCxnSpPr>
              <a:cxnSpLocks/>
              <a:stCxn id="7" idx="2"/>
              <a:endCxn id="28" idx="0"/>
            </p:cNvCxnSpPr>
            <p:nvPr/>
          </p:nvCxnSpPr>
          <p:spPr>
            <a:xfrm rot="5400000">
              <a:off x="3699194" y="3018131"/>
              <a:ext cx="309978" cy="283252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or: Elbow 12">
              <a:extLst>
                <a:ext uri="{FF2B5EF4-FFF2-40B4-BE49-F238E27FC236}">
                  <a16:creationId xmlns:a16="http://schemas.microsoft.com/office/drawing/2014/main" id="{EB232D06-23D3-AABB-9CC8-2DFB9F76FED3}"/>
                </a:ext>
              </a:extLst>
            </p:cNvPr>
            <p:cNvCxnSpPr>
              <a:cxnSpLocks/>
              <a:stCxn id="28" idx="2"/>
              <a:endCxn id="74" idx="0"/>
            </p:cNvCxnSpPr>
            <p:nvPr/>
          </p:nvCxnSpPr>
          <p:spPr>
            <a:xfrm rot="16200000" flipH="1">
              <a:off x="4269180" y="3330001"/>
              <a:ext cx="407381" cy="1520627"/>
            </a:xfrm>
            <a:prstGeom prst="bentConnector3">
              <a:avLst>
                <a:gd name="adj1" fmla="val 50000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Connector: Elbow 12">
              <a:extLst>
                <a:ext uri="{FF2B5EF4-FFF2-40B4-BE49-F238E27FC236}">
                  <a16:creationId xmlns:a16="http://schemas.microsoft.com/office/drawing/2014/main" id="{28376B4F-785B-2116-B7B5-F614FC00A468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5277625" y="1714041"/>
              <a:ext cx="276730" cy="2840363"/>
            </a:xfrm>
            <a:prstGeom prst="bentConnector3">
              <a:avLst>
                <a:gd name="adj1" fmla="val 57867"/>
              </a:avLst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089789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3075" y="320772"/>
            <a:ext cx="11005850" cy="732924"/>
          </a:xfrm>
        </p:spPr>
        <p:txBody>
          <a:bodyPr/>
          <a:lstStyle/>
          <a:p>
            <a:pPr algn="ctr"/>
            <a:r>
              <a:rPr lang="en-US" dirty="0"/>
              <a:t>Total expense budget per pillar (2023 - 2026)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C3704-1C73-400E-87A5-7BD44A36DAD6}"/>
              </a:ext>
            </a:extLst>
          </p:cNvPr>
          <p:cNvSpPr txBox="1"/>
          <p:nvPr/>
        </p:nvSpPr>
        <p:spPr>
          <a:xfrm>
            <a:off x="345639" y="1132692"/>
            <a:ext cx="4999921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Affiliate expense budget by Strategic Pillar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17267FF-F214-4147-8446-924BC628EE48}"/>
              </a:ext>
            </a:extLst>
          </p:cNvPr>
          <p:cNvSpPr txBox="1"/>
          <p:nvPr/>
        </p:nvSpPr>
        <p:spPr>
          <a:xfrm>
            <a:off x="0" y="6461256"/>
            <a:ext cx="12192001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3000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*</a:t>
            </a: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 total reported budget for all Affiliates was $ 245,43 Million in 2023 vs $250.92 Million in 2024 vs $265.04 Million in 2025 vs $278.52 Million in 2026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8C970-F2AC-AE1F-07B9-3436EBE19298}"/>
              </a:ext>
            </a:extLst>
          </p:cNvPr>
          <p:cNvSpPr txBox="1"/>
          <p:nvPr/>
        </p:nvSpPr>
        <p:spPr>
          <a:xfrm>
            <a:off x="6347013" y="1132692"/>
            <a:ext cx="516804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Percentage of projects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 Pillars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This refers to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the count of number of projects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 projects can be tagged to multiple Pillars</a:t>
            </a:r>
            <a:r>
              <a:rPr kumimoji="0" lang="en-US" sz="11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1</a:t>
            </a:r>
            <a:endParaRPr kumimoji="0" lang="en-US" sz="18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C5E26BB-7C16-857B-78BA-1E7A6D0CE2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41573200"/>
              </p:ext>
            </p:extLst>
          </p:nvPr>
        </p:nvGraphicFramePr>
        <p:xfrm>
          <a:off x="127222" y="1798516"/>
          <a:ext cx="5968778" cy="4553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16CEBFF5-47AA-D192-4A5A-178DAC0840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34423675"/>
              </p:ext>
            </p:extLst>
          </p:nvPr>
        </p:nvGraphicFramePr>
        <p:xfrm>
          <a:off x="6337826" y="1640524"/>
          <a:ext cx="5343408" cy="47115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4268007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E8992D-C8E2-E8AA-3966-47829214E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93717353-CCFD-09CA-9A4F-91D2129E0739}"/>
              </a:ext>
            </a:extLst>
          </p:cNvPr>
          <p:cNvCxnSpPr>
            <a:cxnSpLocks/>
          </p:cNvCxnSpPr>
          <p:nvPr/>
        </p:nvCxnSpPr>
        <p:spPr>
          <a:xfrm>
            <a:off x="9937421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8EE19A14-F5B2-D54D-9C1B-A4C0E67F79ED}"/>
              </a:ext>
            </a:extLst>
          </p:cNvPr>
          <p:cNvCxnSpPr>
            <a:cxnSpLocks/>
          </p:cNvCxnSpPr>
          <p:nvPr/>
        </p:nvCxnSpPr>
        <p:spPr>
          <a:xfrm>
            <a:off x="5733868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FAB777E8-2D8F-DA68-9A19-1EF4E31F992E}"/>
              </a:ext>
            </a:extLst>
          </p:cNvPr>
          <p:cNvCxnSpPr>
            <a:cxnSpLocks/>
          </p:cNvCxnSpPr>
          <p:nvPr/>
        </p:nvCxnSpPr>
        <p:spPr>
          <a:xfrm>
            <a:off x="7852749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FCFEA7EB-330F-E1FC-8214-EA460BB004BB}"/>
              </a:ext>
            </a:extLst>
          </p:cNvPr>
          <p:cNvCxnSpPr>
            <a:cxnSpLocks/>
          </p:cNvCxnSpPr>
          <p:nvPr/>
        </p:nvCxnSpPr>
        <p:spPr>
          <a:xfrm>
            <a:off x="3603013" y="2202457"/>
            <a:ext cx="0" cy="4114800"/>
          </a:xfrm>
          <a:prstGeom prst="line">
            <a:avLst/>
          </a:prstGeom>
          <a:ln w="1905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D9F5650E-C922-5EED-1F81-11577A1D4D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0369584"/>
              </p:ext>
            </p:extLst>
          </p:nvPr>
        </p:nvGraphicFramePr>
        <p:xfrm>
          <a:off x="6627085" y="1971275"/>
          <a:ext cx="2614073" cy="443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787C4B3-0678-FEA4-AA84-8682DA8341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3362251"/>
              </p:ext>
            </p:extLst>
          </p:nvPr>
        </p:nvGraphicFramePr>
        <p:xfrm>
          <a:off x="108774" y="2007851"/>
          <a:ext cx="4179642" cy="443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42B1519-EE37-2A46-1292-836D457648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04764253"/>
              </p:ext>
            </p:extLst>
          </p:nvPr>
        </p:nvGraphicFramePr>
        <p:xfrm>
          <a:off x="8853734" y="1862995"/>
          <a:ext cx="2614070" cy="45888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23A115BE-6859-C57D-3394-847D91A056D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0967018"/>
              </p:ext>
            </p:extLst>
          </p:nvPr>
        </p:nvGraphicFramePr>
        <p:xfrm>
          <a:off x="4041844" y="1997107"/>
          <a:ext cx="3480335" cy="44308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9" name="TextBox 48">
            <a:extLst>
              <a:ext uri="{FF2B5EF4-FFF2-40B4-BE49-F238E27FC236}">
                <a16:creationId xmlns:a16="http://schemas.microsoft.com/office/drawing/2014/main" id="{DE66F47B-E1C4-A38F-07F9-2754C1668B5F}"/>
              </a:ext>
            </a:extLst>
          </p:cNvPr>
          <p:cNvSpPr txBox="1"/>
          <p:nvPr/>
        </p:nvSpPr>
        <p:spPr>
          <a:xfrm>
            <a:off x="286264" y="971361"/>
            <a:ext cx="6369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% spent on each Pillar by Affiliates in each Region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893A1F1-FD49-29BD-92EA-451500BA315C}"/>
              </a:ext>
            </a:extLst>
          </p:cNvPr>
          <p:cNvSpPr txBox="1"/>
          <p:nvPr/>
        </p:nvSpPr>
        <p:spPr>
          <a:xfrm>
            <a:off x="393639" y="1531996"/>
            <a:ext cx="37562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56082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1: Center Care on People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46A40EF-E825-97E0-F66C-D3E4F1829AC9}"/>
              </a:ext>
            </a:extLst>
          </p:cNvPr>
          <p:cNvSpPr txBox="1"/>
          <p:nvPr/>
        </p:nvSpPr>
        <p:spPr>
          <a:xfrm>
            <a:off x="9107807" y="1391814"/>
            <a:ext cx="2690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4: Nurture our Federation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F5BEEF62-5881-C1B0-86DD-7778EA35A101}"/>
              </a:ext>
            </a:extLst>
          </p:cNvPr>
          <p:cNvSpPr txBox="1"/>
          <p:nvPr/>
        </p:nvSpPr>
        <p:spPr>
          <a:xfrm>
            <a:off x="4606470" y="1417646"/>
            <a:ext cx="1890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3">
                    <a:lumMod val="50000"/>
                    <a:lumOff val="50000"/>
                  </a:scheme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2: Move the Sexuality Agenda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79AEF39-FC60-3E37-231E-8D6711B9B551}"/>
              </a:ext>
            </a:extLst>
          </p:cNvPr>
          <p:cNvSpPr txBox="1"/>
          <p:nvPr/>
        </p:nvSpPr>
        <p:spPr>
          <a:xfrm>
            <a:off x="7451776" y="1417646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3: Solidarity for Change</a:t>
            </a:r>
          </a:p>
        </p:txBody>
      </p:sp>
      <p:sp>
        <p:nvSpPr>
          <p:cNvPr id="127" name="Title 1">
            <a:extLst>
              <a:ext uri="{FF2B5EF4-FFF2-40B4-BE49-F238E27FC236}">
                <a16:creationId xmlns:a16="http://schemas.microsoft.com/office/drawing/2014/main" id="{8C396023-BFEE-8259-63CF-42839F2DD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64" y="285751"/>
            <a:ext cx="11609173" cy="732924"/>
          </a:xfrm>
        </p:spPr>
        <p:txBody>
          <a:bodyPr/>
          <a:lstStyle/>
          <a:p>
            <a:pPr algn="ctr"/>
            <a:r>
              <a:rPr lang="en-US" dirty="0"/>
              <a:t>Each region has unique spending trends</a:t>
            </a:r>
          </a:p>
        </p:txBody>
      </p:sp>
    </p:spTree>
    <p:extLst>
      <p:ext uri="{BB962C8B-B14F-4D97-AF65-F5344CB8AC3E}">
        <p14:creationId xmlns:p14="http://schemas.microsoft.com/office/powerpoint/2010/main" val="24548392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265" y="285751"/>
            <a:ext cx="11005850" cy="732924"/>
          </a:xfrm>
        </p:spPr>
        <p:txBody>
          <a:bodyPr/>
          <a:lstStyle/>
          <a:p>
            <a:r>
              <a:rPr lang="en-US" b="1" dirty="0"/>
              <a:t>Core funding </a:t>
            </a:r>
            <a:r>
              <a:rPr lang="en-US" dirty="0"/>
              <a:t>is concentrated in pillar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E8C970-F2AC-AE1F-07B9-3436EBE19298}"/>
              </a:ext>
            </a:extLst>
          </p:cNvPr>
          <p:cNvSpPr txBox="1"/>
          <p:nvPr/>
        </p:nvSpPr>
        <p:spPr>
          <a:xfrm>
            <a:off x="286265" y="1203396"/>
            <a:ext cx="5287256" cy="5386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Percentage of </a:t>
            </a: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core spending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by Pillars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Projects can be tagged to multiple Pillars</a:t>
            </a:r>
            <a:endParaRPr kumimoji="0" lang="en-US" sz="18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97668EA-2E8F-5A57-77A4-3D70E9CCE4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729728" y="2109830"/>
            <a:ext cx="4343002" cy="3004325"/>
          </a:xfrm>
        </p:spPr>
        <p:txBody>
          <a:bodyPr anchor="ctr"/>
          <a:lstStyle/>
          <a:p>
            <a:pPr marL="0" indent="0">
              <a:spcAft>
                <a:spcPts val="1800"/>
              </a:spcAft>
              <a:buNone/>
            </a:pPr>
            <a:r>
              <a:rPr lang="en-IN" sz="2000" i="1" dirty="0">
                <a:latin typeface="Century Gothic"/>
              </a:rPr>
              <a:t>Core funds gives affiliates flexibly to address funding gaps.</a:t>
            </a:r>
          </a:p>
          <a:p>
            <a:pPr marL="0" indent="0">
              <a:spcAft>
                <a:spcPts val="1800"/>
              </a:spcAft>
              <a:buNone/>
            </a:pPr>
            <a:r>
              <a:rPr lang="en-IN" sz="2000" i="1" dirty="0">
                <a:latin typeface="Century Gothic"/>
              </a:rPr>
              <a:t>Spending trends across 2023, 2024, and 2025 remain consistent with the original 3-year expense budget. 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333C6DC-1B39-2DD0-06A4-8F96B93565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0543179"/>
              </p:ext>
            </p:extLst>
          </p:nvPr>
        </p:nvGraphicFramePr>
        <p:xfrm>
          <a:off x="119270" y="1742004"/>
          <a:ext cx="7451962" cy="45368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31077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530" y="152067"/>
            <a:ext cx="11754940" cy="732924"/>
          </a:xfrm>
        </p:spPr>
        <p:txBody>
          <a:bodyPr/>
          <a:lstStyle/>
          <a:p>
            <a:pPr algn="ctr"/>
            <a:r>
              <a:rPr lang="en-US" dirty="0">
                <a:latin typeface="Century Gothic"/>
              </a:rPr>
              <a:t>Share of Affiliate Income (2023-2026)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BFB9BCF8-FA06-270E-95EF-713C1E65515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55837030"/>
              </p:ext>
            </p:extLst>
          </p:nvPr>
        </p:nvGraphicFramePr>
        <p:xfrm>
          <a:off x="901381" y="1054241"/>
          <a:ext cx="10661728" cy="56516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6652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2760C-313B-4964-B2C8-CA56F57E0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496" y="464675"/>
            <a:ext cx="12033504" cy="553999"/>
          </a:xfrm>
        </p:spPr>
        <p:txBody>
          <a:bodyPr/>
          <a:lstStyle/>
          <a:p>
            <a:r>
              <a:rPr lang="en-US" sz="3400" dirty="0"/>
              <a:t>IPPF unrestricted funding is crucial for Affiliates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DF78D8-13D9-4C33-A204-AAD8ABFDECAC}"/>
              </a:ext>
            </a:extLst>
          </p:cNvPr>
          <p:cNvSpPr txBox="1"/>
          <p:nvPr/>
        </p:nvSpPr>
        <p:spPr>
          <a:xfrm>
            <a:off x="989184" y="1199181"/>
            <a:ext cx="63696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IPPF unrestricted funding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Number of Affiliates, by percentage share of income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0666194-FA10-4E80-88A3-B5485A021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72952" y="1933687"/>
            <a:ext cx="3960247" cy="3492040"/>
          </a:xfrm>
        </p:spPr>
        <p:txBody>
          <a:bodyPr/>
          <a:lstStyle/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13 affiliates receive over 60% of their funding from IPPF Unrestricted funds</a:t>
            </a:r>
          </a:p>
          <a:p>
            <a:pPr marL="342900" indent="-3429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2000" dirty="0"/>
              <a:t>Affiliates that receive more of their funding from IPPF unrestricted tend to have smaller budgets (and smaller Unrestricted grants and Restricted grants)</a:t>
            </a:r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D7801816-2CBD-E224-18B3-A7D5FEB75B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32966763"/>
              </p:ext>
            </p:extLst>
          </p:nvPr>
        </p:nvGraphicFramePr>
        <p:xfrm>
          <a:off x="158496" y="1109719"/>
          <a:ext cx="7200386" cy="5139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3565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8A28949-374F-159A-BAAA-4D325F7B5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F4CF0D-E715-71B9-A8D2-7A18AB657C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7182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13" y="322652"/>
            <a:ext cx="11609173" cy="732924"/>
          </a:xfrm>
        </p:spPr>
        <p:txBody>
          <a:bodyPr/>
          <a:lstStyle/>
          <a:p>
            <a:r>
              <a:rPr lang="en-US" dirty="0"/>
              <a:t>Project Focus Areas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AC3704-1C73-400E-87A5-7BD44A36DAD6}"/>
              </a:ext>
            </a:extLst>
          </p:cNvPr>
          <p:cNvSpPr txBox="1"/>
          <p:nvPr/>
        </p:nvSpPr>
        <p:spPr>
          <a:xfrm>
            <a:off x="323694" y="814720"/>
            <a:ext cx="51627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$ Budgeted spending by Project Focus Area</a:t>
            </a:r>
            <a:endParaRPr kumimoji="0" lang="en-US" sz="1800" b="1" i="0" u="none" strike="noStrike" kern="1200" cap="none" spc="0" normalizeH="0" baseline="3000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  <p:graphicFrame>
        <p:nvGraphicFramePr>
          <p:cNvPr id="7" name="Content Placeholder 3">
            <a:extLst>
              <a:ext uri="{FF2B5EF4-FFF2-40B4-BE49-F238E27FC236}">
                <a16:creationId xmlns:a16="http://schemas.microsoft.com/office/drawing/2014/main" id="{356D5DB4-8749-4448-AC40-A3D2F4BBA32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46639387"/>
              </p:ext>
            </p:extLst>
          </p:nvPr>
        </p:nvGraphicFramePr>
        <p:xfrm>
          <a:off x="5994400" y="1157648"/>
          <a:ext cx="6185472" cy="486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F3BF6916-46A0-4407-B0C1-29880F5AB91D}"/>
              </a:ext>
            </a:extLst>
          </p:cNvPr>
          <p:cNvSpPr txBox="1"/>
          <p:nvPr/>
        </p:nvSpPr>
        <p:spPr>
          <a:xfrm>
            <a:off x="6025741" y="815711"/>
            <a:ext cx="60022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Number of Affiliates with projects in each Focus Area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AAC0477-1F24-4239-A0E7-67A096757C2C}"/>
              </a:ext>
            </a:extLst>
          </p:cNvPr>
          <p:cNvSpPr txBox="1"/>
          <p:nvPr/>
        </p:nvSpPr>
        <p:spPr>
          <a:xfrm>
            <a:off x="4415235" y="2230533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1: Center Care on People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B6EA18-BB47-491D-AF1E-9EE607974FA6}"/>
              </a:ext>
            </a:extLst>
          </p:cNvPr>
          <p:cNvSpPr txBox="1"/>
          <p:nvPr/>
        </p:nvSpPr>
        <p:spPr>
          <a:xfrm>
            <a:off x="4483874" y="5413872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F9ED5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4: Nurture our Federation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CF2C68-EF87-489C-AE60-3D8821F65F36}"/>
              </a:ext>
            </a:extLst>
          </p:cNvPr>
          <p:cNvSpPr txBox="1"/>
          <p:nvPr/>
        </p:nvSpPr>
        <p:spPr>
          <a:xfrm>
            <a:off x="4409337" y="3732932"/>
            <a:ext cx="18907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A02B93">
                    <a:lumMod val="75000"/>
                  </a:srgb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2: Move the Sexuality Agenda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EE35F4-0CA1-4750-8884-019C940DC462}"/>
              </a:ext>
            </a:extLst>
          </p:cNvPr>
          <p:cNvSpPr txBox="1"/>
          <p:nvPr/>
        </p:nvSpPr>
        <p:spPr>
          <a:xfrm>
            <a:off x="4483875" y="4738727"/>
            <a:ext cx="17417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4EA72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Pillar 3: Solidarity for Change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CA5059C6-13FD-20D7-7157-881FA0A7044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1931273"/>
              </p:ext>
            </p:extLst>
          </p:nvPr>
        </p:nvGraphicFramePr>
        <p:xfrm>
          <a:off x="114652" y="1288427"/>
          <a:ext cx="5603396" cy="48665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2BA59AA3-9953-9026-40A8-72EBEAFC5D7E}"/>
              </a:ext>
            </a:extLst>
          </p:cNvPr>
          <p:cNvSpPr txBox="1"/>
          <p:nvPr/>
        </p:nvSpPr>
        <p:spPr>
          <a:xfrm>
            <a:off x="1930273" y="6465687"/>
            <a:ext cx="8629848" cy="24622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R="0" lvl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The total reported budget for all Affiliates was $ 245,43 Million in 2023 vs $250.92 Million in 2024 vs $265.04 Million in 2025 vs $278.52M in 2026.</a:t>
            </a:r>
          </a:p>
        </p:txBody>
      </p:sp>
    </p:spTree>
    <p:extLst>
      <p:ext uri="{BB962C8B-B14F-4D97-AF65-F5344CB8AC3E}">
        <p14:creationId xmlns:p14="http://schemas.microsoft.com/office/powerpoint/2010/main" val="35774205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BC736A-574D-47F0-8717-777B2DEDC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774" y="442260"/>
            <a:ext cx="11994226" cy="732924"/>
          </a:xfrm>
        </p:spPr>
        <p:txBody>
          <a:bodyPr/>
          <a:lstStyle/>
          <a:p>
            <a:r>
              <a:rPr lang="en-US" sz="3200" dirty="0">
                <a:latin typeface="Century Gothic"/>
              </a:rPr>
              <a:t>Budget by Expense Category</a:t>
            </a:r>
            <a:endParaRPr lang="en-US" sz="32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BF9B04-C1BA-4906-87E7-9E49CCB7C3EE}"/>
              </a:ext>
            </a:extLst>
          </p:cNvPr>
          <p:cNvSpPr txBox="1"/>
          <p:nvPr/>
        </p:nvSpPr>
        <p:spPr>
          <a:xfrm>
            <a:off x="242310" y="1311594"/>
            <a:ext cx="5369911" cy="80021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Affiliate planned spending by expense type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$ 245,43 M in 2023 vs $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250.92M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 in 2024 vs $262.78 Million in 2025</a:t>
            </a:r>
            <a:r>
              <a:rPr kumimoji="0" lang="en-US" sz="1400" b="0" i="0" u="none" strike="noStrike" kern="1200" cap="none" spc="0" normalizeH="0" baseline="3000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1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t>vs $278.52 Million in 2026 </a:t>
            </a:r>
            <a:endParaRPr kumimoji="0" lang="en-US" sz="1400" b="0" i="0" u="none" strike="noStrike" kern="1200" cap="none" spc="0" normalizeH="0" baseline="3000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5643B4C-0B7A-4E3C-BC13-65BEB2B44F81}"/>
              </a:ext>
            </a:extLst>
          </p:cNvPr>
          <p:cNvSpPr txBox="1"/>
          <p:nvPr/>
        </p:nvSpPr>
        <p:spPr>
          <a:xfrm>
            <a:off x="5612221" y="1311593"/>
            <a:ext cx="62935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Median share of Affiliate budget by expense type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Numbers in parentheses reflect the 25</a:t>
            </a:r>
            <a:r>
              <a:rPr kumimoji="0" lang="en-US" sz="14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75</a:t>
            </a:r>
            <a:r>
              <a:rPr kumimoji="0" lang="en-US" sz="1400" b="0" i="1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percentile values</a:t>
            </a:r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7544248A-278C-492E-A312-21A2913788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97176" y="2096654"/>
            <a:ext cx="6108560" cy="3468687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1" dirty="0"/>
              <a:t>Direct project activities: </a:t>
            </a:r>
            <a:r>
              <a:rPr lang="en-US" sz="1800" b="1" i="1" dirty="0">
                <a:solidFill>
                  <a:srgbClr val="FF0000"/>
                </a:solidFill>
              </a:rPr>
              <a:t>49% </a:t>
            </a:r>
            <a:r>
              <a:rPr lang="en-US" sz="1800" i="1" dirty="0">
                <a:solidFill>
                  <a:srgbClr val="FF0000"/>
                </a:solidFill>
              </a:rPr>
              <a:t>(31% → 57%)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1" dirty="0"/>
              <a:t>Personnel:</a:t>
            </a:r>
            <a:r>
              <a:rPr lang="en-US" sz="1800" b="1" i="1" dirty="0">
                <a:solidFill>
                  <a:srgbClr val="FF0000"/>
                </a:solidFill>
              </a:rPr>
              <a:t> 26%</a:t>
            </a:r>
            <a:r>
              <a:rPr lang="en-US" sz="1800" i="1" dirty="0">
                <a:solidFill>
                  <a:srgbClr val="FF0000"/>
                </a:solidFill>
              </a:rPr>
              <a:t> (31% → 49%)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1" dirty="0"/>
              <a:t>Indirect and support Costs: </a:t>
            </a:r>
            <a:r>
              <a:rPr lang="en-US" sz="1800" b="1" i="1" dirty="0">
                <a:solidFill>
                  <a:srgbClr val="FF0000"/>
                </a:solidFill>
              </a:rPr>
              <a:t>13% </a:t>
            </a:r>
            <a:r>
              <a:rPr lang="en-US" sz="1800" i="1" dirty="0">
                <a:solidFill>
                  <a:srgbClr val="FF0000"/>
                </a:solidFill>
              </a:rPr>
              <a:t>(5% → 14%)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1" i="1" dirty="0"/>
              <a:t>Commodities: </a:t>
            </a:r>
            <a:r>
              <a:rPr lang="en-US" sz="1800" b="1" i="1" dirty="0">
                <a:solidFill>
                  <a:srgbClr val="FF0000"/>
                </a:solidFill>
              </a:rPr>
              <a:t>12% </a:t>
            </a:r>
            <a:r>
              <a:rPr lang="en-US" sz="1800" i="1" dirty="0">
                <a:solidFill>
                  <a:srgbClr val="FF0000"/>
                </a:solidFill>
              </a:rPr>
              <a:t>(0% → 8%)</a:t>
            </a:r>
          </a:p>
          <a:p>
            <a:pPr marL="0" indent="0">
              <a:buNone/>
            </a:pPr>
            <a:r>
              <a:rPr lang="en-US" sz="1600" i="1" dirty="0"/>
              <a:t>Note that these percentages do not line up with total aggregate projected spending trends on the left since these reflect the </a:t>
            </a:r>
            <a:r>
              <a:rPr lang="en-US" sz="1600" b="1" i="1" dirty="0"/>
              <a:t>median</a:t>
            </a:r>
            <a:r>
              <a:rPr lang="en-US" sz="1600" i="1" dirty="0"/>
              <a:t> share of budget across all Affiliates based on </a:t>
            </a:r>
            <a:r>
              <a:rPr lang="en-US" sz="1600" i="1" dirty="0">
                <a:solidFill>
                  <a:srgbClr val="FF0000"/>
                </a:solidFill>
              </a:rPr>
              <a:t>2026</a:t>
            </a:r>
            <a:r>
              <a:rPr lang="en-US" sz="1600" i="1" dirty="0"/>
              <a:t> data</a:t>
            </a: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191804CC-1A6F-6D9D-6DFA-37FDAB118B9C}"/>
              </a:ext>
            </a:extLst>
          </p:cNvPr>
          <p:cNvGraphicFramePr/>
          <p:nvPr/>
        </p:nvGraphicFramePr>
        <p:xfrm>
          <a:off x="286264" y="1926497"/>
          <a:ext cx="5325957" cy="44382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13518145"/>
      </p:ext>
    </p:extLst>
  </p:cSld>
  <p:clrMapOvr>
    <a:masterClrMapping/>
  </p:clrMapOvr>
</p:sld>
</file>

<file path=ppt/theme/theme1.xml><?xml version="1.0" encoding="utf-8"?>
<a:theme xmlns:a="http://schemas.openxmlformats.org/drawingml/2006/main" name="Primary Red">
  <a:themeElements>
    <a:clrScheme name="IPPF 1">
      <a:dk1>
        <a:sysClr val="windowText" lastClr="000000"/>
      </a:dk1>
      <a:lt1>
        <a:sysClr val="window" lastClr="FFFFFF"/>
      </a:lt1>
      <a:dk2>
        <a:srgbClr val="EB3300"/>
      </a:dk2>
      <a:lt2>
        <a:srgbClr val="D8DCD8"/>
      </a:lt2>
      <a:accent1>
        <a:srgbClr val="00313C"/>
      </a:accent1>
      <a:accent2>
        <a:srgbClr val="D1DC72"/>
      </a:accent2>
      <a:accent3>
        <a:srgbClr val="2E1A47"/>
      </a:accent3>
      <a:accent4>
        <a:srgbClr val="71C5E8"/>
      </a:accent4>
      <a:accent5>
        <a:srgbClr val="3F2021"/>
      </a:accent5>
      <a:accent6>
        <a:srgbClr val="D8DCD8"/>
      </a:accent6>
      <a:hlink>
        <a:srgbClr val="2E1A47"/>
      </a:hlink>
      <a:folHlink>
        <a:srgbClr val="71C5E8"/>
      </a:folHlink>
    </a:clrScheme>
    <a:fontScheme name="IPPF">
      <a:majorFont>
        <a:latin typeface="Barlow Semi Condensed ExtraBold"/>
        <a:ea typeface=""/>
        <a:cs typeface=""/>
      </a:majorFont>
      <a:minorFont>
        <a:latin typeface="Barlow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duction for Maria Antoinetta- BP &amp; Reporting" id="{9C5507BF-9C26-8847-9C56-1001F8182956}" vid="{3998A8D2-8BC5-BE4F-BA93-680A6B9C93BB}"/>
    </a:ext>
  </a:extLst>
</a:theme>
</file>

<file path=ppt/theme/theme2.xml><?xml version="1.0" encoding="utf-8"?>
<a:theme xmlns:a="http://schemas.openxmlformats.org/drawingml/2006/main" name="1_Primary Red">
  <a:themeElements>
    <a:clrScheme name="IPPF 1">
      <a:dk1>
        <a:sysClr val="windowText" lastClr="000000"/>
      </a:dk1>
      <a:lt1>
        <a:sysClr val="window" lastClr="FFFFFF"/>
      </a:lt1>
      <a:dk2>
        <a:srgbClr val="EB3300"/>
      </a:dk2>
      <a:lt2>
        <a:srgbClr val="D8DCD8"/>
      </a:lt2>
      <a:accent1>
        <a:srgbClr val="00313C"/>
      </a:accent1>
      <a:accent2>
        <a:srgbClr val="D1DC72"/>
      </a:accent2>
      <a:accent3>
        <a:srgbClr val="2E1A47"/>
      </a:accent3>
      <a:accent4>
        <a:srgbClr val="71C5E8"/>
      </a:accent4>
      <a:accent5>
        <a:srgbClr val="3F2021"/>
      </a:accent5>
      <a:accent6>
        <a:srgbClr val="D8DCD8"/>
      </a:accent6>
      <a:hlink>
        <a:srgbClr val="2E1A47"/>
      </a:hlink>
      <a:folHlink>
        <a:srgbClr val="71C5E8"/>
      </a:folHlink>
    </a:clrScheme>
    <a:fontScheme name="IPPF">
      <a:majorFont>
        <a:latin typeface="Barlow Semi Condensed ExtraBold"/>
        <a:ea typeface=""/>
        <a:cs typeface=""/>
      </a:majorFont>
      <a:minorFont>
        <a:latin typeface="Barlow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nduction for Maria Antoinetta- BP &amp; Reporting" id="{9C5507BF-9C26-8847-9C56-1001F8182956}" vid="{56CB840B-4FAD-BC43-8BA3-8D61EA190731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a77f28e-da2e-42c4-80a7-79c1462927c1" xsi:nil="true"/>
    <lcf76f155ced4ddcb4097134ff3c332f xmlns="a890740d-327d-45a5-8741-64b0bc103c8e">
      <Terms xmlns="http://schemas.microsoft.com/office/infopath/2007/PartnerControls"/>
    </lcf76f155ced4ddcb4097134ff3c332f>
    <_dlc_DocId xmlns="cd58f56f-97bb-4ee3-be73-39c4c446a25c">COID-459515246-20284</_dlc_DocId>
    <_dlc_DocIdUrl xmlns="cd58f56f-97bb-4ee3-be73-39c4c446a25c">
      <Url>https://ippfglobal.sharepoint.com/sites/Connect-CO/Operations/Finance/_layouts/15/DocIdRedir.aspx?ID=COID-459515246-20284</Url>
      <Description>COID-459515246-20284</Description>
    </_dlc_DocIdUrl>
  </documentManagement>
</p:properti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9BD7F4375BA424F8C85941820945076" ma:contentTypeVersion="18" ma:contentTypeDescription="Create a new document." ma:contentTypeScope="" ma:versionID="ca5ad54a230367258b4cc28ab5b92489">
  <xsd:schema xmlns:xsd="http://www.w3.org/2001/XMLSchema" xmlns:xs="http://www.w3.org/2001/XMLSchema" xmlns:p="http://schemas.microsoft.com/office/2006/metadata/properties" xmlns:ns2="a890740d-327d-45a5-8741-64b0bc103c8e" xmlns:ns3="cd58f56f-97bb-4ee3-be73-39c4c446a25c" xmlns:ns4="184c6296-04f2-4b59-a884-7fa598fd8790" xmlns:ns5="7a77f28e-da2e-42c4-80a7-79c1462927c1" targetNamespace="http://schemas.microsoft.com/office/2006/metadata/properties" ma:root="true" ma:fieldsID="cb1663cb189af68136e9ae9a8724c4db" ns2:_="" ns3:_="" ns4:_="" ns5:_="">
    <xsd:import namespace="a890740d-327d-45a5-8741-64b0bc103c8e"/>
    <xsd:import namespace="cd58f56f-97bb-4ee3-be73-39c4c446a25c"/>
    <xsd:import namespace="184c6296-04f2-4b59-a884-7fa598fd8790"/>
    <xsd:import namespace="7a77f28e-da2e-42c4-80a7-79c1462927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EventHashCode" minOccurs="0"/>
                <xsd:element ref="ns2:MediaServiceGenerationTime" minOccurs="0"/>
                <xsd:element ref="ns2:MediaServiceAutoKeyPoints" minOccurs="0"/>
                <xsd:element ref="ns2:MediaServiceKeyPoints" minOccurs="0"/>
                <xsd:element ref="ns3:_dlc_DocId" minOccurs="0"/>
                <xsd:element ref="ns3:_dlc_DocIdUrl" minOccurs="0"/>
                <xsd:element ref="ns3:_dlc_DocIdPersistId" minOccurs="0"/>
                <xsd:element ref="ns4:SharedWithUsers" minOccurs="0"/>
                <xsd:element ref="ns4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890740d-327d-45a5-8741-64b0bc103c8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MediaServiceAutoTags" ma:index="21" nillable="true" ma:displayName="Tags" ma:internalName="MediaServiceAutoTags" ma:readOnly="true">
      <xsd:simpleType>
        <xsd:restriction base="dms:Text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601d558d-d313-4f1d-868c-6b3a2833dc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58f56f-97bb-4ee3-be73-39c4c446a25c" elementFormDefault="qualified">
    <xsd:import namespace="http://schemas.microsoft.com/office/2006/documentManagement/types"/>
    <xsd:import namespace="http://schemas.microsoft.com/office/infopath/2007/PartnerControls"/>
    <xsd:element name="_dlc_DocId" ma:index="1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1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4c6296-04f2-4b59-a884-7fa598fd879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77f28e-da2e-42c4-80a7-79c1462927c1" elementFormDefault="qualified">
    <xsd:import namespace="http://schemas.microsoft.com/office/2006/documentManagement/types"/>
    <xsd:import namespace="http://schemas.microsoft.com/office/infopath/2007/PartnerControls"/>
    <xsd:element name="TaxCatchAll" ma:index="27" nillable="true" ma:displayName="Taxonomy Catch All Column" ma:hidden="true" ma:list="{2afd5e65-1dcd-4157-9893-7d6bdaf4a841}" ma:internalName="TaxCatchAll" ma:showField="CatchAllData" ma:web="cd58f56f-97bb-4ee3-be73-39c4c446a25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72E031-559B-4520-A12F-5D1E299B4AF4}">
  <ds:schemaRefs>
    <ds:schemaRef ds:uri="http://schemas.microsoft.com/sharepoint/events"/>
  </ds:schemaRefs>
</ds:datastoreItem>
</file>

<file path=customXml/itemProps2.xml><?xml version="1.0" encoding="utf-8"?>
<ds:datastoreItem xmlns:ds="http://schemas.openxmlformats.org/officeDocument/2006/customXml" ds:itemID="{49D50AF0-601A-484E-9DFF-553C665CCD4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889E92D-EBD1-44FF-B63A-5CA4B24B3DFF}">
  <ds:schemaRefs>
    <ds:schemaRef ds:uri="cd58f56f-97bb-4ee3-be73-39c4c446a25c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infopath/2007/PartnerControls"/>
    <ds:schemaRef ds:uri="http://purl.org/dc/elements/1.1/"/>
    <ds:schemaRef ds:uri="http://schemas.openxmlformats.org/package/2006/metadata/core-properties"/>
    <ds:schemaRef ds:uri="7a77f28e-da2e-42c4-80a7-79c1462927c1"/>
    <ds:schemaRef ds:uri="184c6296-04f2-4b59-a884-7fa598fd8790"/>
    <ds:schemaRef ds:uri="a890740d-327d-45a5-8741-64b0bc103c8e"/>
    <ds:schemaRef ds:uri="http://schemas.microsoft.com/office/2006/metadata/properties"/>
    <ds:schemaRef ds:uri="http://purl.org/dc/dcmitype/"/>
  </ds:schemaRefs>
</ds:datastoreItem>
</file>

<file path=customXml/itemProps4.xml><?xml version="1.0" encoding="utf-8"?>
<ds:datastoreItem xmlns:ds="http://schemas.openxmlformats.org/officeDocument/2006/customXml" ds:itemID="{A72121DD-F082-4AFD-8036-E46AC599E295}">
  <ds:schemaRefs>
    <ds:schemaRef ds:uri="184c6296-04f2-4b59-a884-7fa598fd8790"/>
    <ds:schemaRef ds:uri="7a77f28e-da2e-42c4-80a7-79c1462927c1"/>
    <ds:schemaRef ds:uri="a890740d-327d-45a5-8741-64b0bc103c8e"/>
    <ds:schemaRef ds:uri="cd58f56f-97bb-4ee3-be73-39c4c446a25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Primary Red</Template>
  <TotalTime>3601</TotalTime>
  <Words>866</Words>
  <Application>Microsoft Macintosh PowerPoint</Application>
  <PresentationFormat>Widescreen</PresentationFormat>
  <Paragraphs>111</Paragraphs>
  <Slides>16</Slides>
  <Notes>9</Notes>
  <HiddenSlides>5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Barlow Semi Condensed ExtraBold</vt:lpstr>
      <vt:lpstr>Aptos Display</vt:lpstr>
      <vt:lpstr>Century Gothic</vt:lpstr>
      <vt:lpstr>Calibri</vt:lpstr>
      <vt:lpstr>Arial</vt:lpstr>
      <vt:lpstr>Aptos</vt:lpstr>
      <vt:lpstr>Barlow Medium</vt:lpstr>
      <vt:lpstr>Primary Red</vt:lpstr>
      <vt:lpstr>1_Primary Red</vt:lpstr>
      <vt:lpstr>Office Theme</vt:lpstr>
      <vt:lpstr>Trends in Affiliate budgets 2026</vt:lpstr>
      <vt:lpstr>Process</vt:lpstr>
      <vt:lpstr>PowerPoint Presentation</vt:lpstr>
      <vt:lpstr>PowerPoint Presentation</vt:lpstr>
      <vt:lpstr>Business Planning</vt:lpstr>
      <vt:lpstr>2026 Budgeting</vt:lpstr>
      <vt:lpstr>Trends</vt:lpstr>
      <vt:lpstr>PowerPoint Presentation</vt:lpstr>
      <vt:lpstr>Total expense budget per pillar (2023 - 2026)</vt:lpstr>
      <vt:lpstr>Each region has unique spending trends</vt:lpstr>
      <vt:lpstr>Core funding is concentrated in pillar 1</vt:lpstr>
      <vt:lpstr>Share of Affiliate Income (2023-2026)</vt:lpstr>
      <vt:lpstr>IPPF unrestricted funding is crucial for Affiliates</vt:lpstr>
      <vt:lpstr>Thank You</vt:lpstr>
      <vt:lpstr>Project Focus Areas</vt:lpstr>
      <vt:lpstr>Budget by Expense Category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Casper Erichsen</dc:creator>
  <cp:lastModifiedBy>Casper Erichsen</cp:lastModifiedBy>
  <cp:revision>6</cp:revision>
  <dcterms:created xsi:type="dcterms:W3CDTF">2026-06-15T21:23:19Z</dcterms:created>
  <dcterms:modified xsi:type="dcterms:W3CDTF">2026-06-18T09:35:01Z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0x010100A9BD7F4375BA424F8C85941820945076</vt:lpwstr>
  </property>
  <property fmtid="{D5CDD505-2E9C-101B-9397-08002B2CF9AE}" pid="3" name="_dlc_DocIdItemGuid">
    <vt:lpwstr>760cea86-7c87-4b7e-a764-ff178834c278</vt:lpwstr>
  </property>
  <property fmtid="{D5CDD505-2E9C-101B-9397-08002B2CF9AE}" pid="4" name="MediaServiceImageTags">
    <vt:lpwstr/>
  </property>
</Properties>
</file>